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9"/>
  </p:notesMasterIdLst>
  <p:sldIdLst>
    <p:sldId id="256" r:id="rId2"/>
    <p:sldId id="257" r:id="rId3"/>
    <p:sldId id="276" r:id="rId4"/>
    <p:sldId id="277" r:id="rId5"/>
    <p:sldId id="266" r:id="rId6"/>
    <p:sldId id="267" r:id="rId7"/>
    <p:sldId id="273" r:id="rId8"/>
    <p:sldId id="261" r:id="rId9"/>
    <p:sldId id="283" r:id="rId10"/>
    <p:sldId id="285" r:id="rId11"/>
    <p:sldId id="287" r:id="rId12"/>
    <p:sldId id="288" r:id="rId13"/>
    <p:sldId id="286" r:id="rId14"/>
    <p:sldId id="258" r:id="rId15"/>
    <p:sldId id="289" r:id="rId16"/>
    <p:sldId id="281" r:id="rId17"/>
    <p:sldId id="282" r:id="rId18"/>
    <p:sldId id="290" r:id="rId19"/>
    <p:sldId id="291" r:id="rId20"/>
    <p:sldId id="259" r:id="rId21"/>
    <p:sldId id="264" r:id="rId22"/>
    <p:sldId id="260" r:id="rId23"/>
    <p:sldId id="262" r:id="rId24"/>
    <p:sldId id="292" r:id="rId25"/>
    <p:sldId id="265" r:id="rId26"/>
    <p:sldId id="278" r:id="rId27"/>
    <p:sldId id="27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DA53A4-66CF-4210-80A1-D46E19D2D81D}" v="72" dt="2024-11-20T10:53:37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60" d="100"/>
          <a:sy n="60" d="100"/>
        </p:scale>
        <p:origin x="250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yathri SB" userId="3b6705c9c6181970" providerId="LiveId" clId="{79DA53A4-66CF-4210-80A1-D46E19D2D81D}"/>
    <pc:docChg chg="undo redo custSel addSld delSld modSld sldOrd">
      <pc:chgData name="Gayathri SB" userId="3b6705c9c6181970" providerId="LiveId" clId="{79DA53A4-66CF-4210-80A1-D46E19D2D81D}" dt="2024-11-20T10:57:31.707" v="10899" actId="47"/>
      <pc:docMkLst>
        <pc:docMk/>
      </pc:docMkLst>
      <pc:sldChg chg="addSp modSp new mod">
        <pc:chgData name="Gayathri SB" userId="3b6705c9c6181970" providerId="LiveId" clId="{79DA53A4-66CF-4210-80A1-D46E19D2D81D}" dt="2024-11-20T10:14:40.896" v="10301" actId="1076"/>
        <pc:sldMkLst>
          <pc:docMk/>
          <pc:sldMk cId="3736683048" sldId="256"/>
        </pc:sldMkLst>
        <pc:spChg chg="mod">
          <ac:chgData name="Gayathri SB" userId="3b6705c9c6181970" providerId="LiveId" clId="{79DA53A4-66CF-4210-80A1-D46E19D2D81D}" dt="2024-11-20T10:14:31.500" v="10298" actId="1076"/>
          <ac:spMkLst>
            <pc:docMk/>
            <pc:sldMk cId="3736683048" sldId="256"/>
            <ac:spMk id="2" creationId="{4A23E12A-C857-B327-6ED5-A16334CE4482}"/>
          </ac:spMkLst>
        </pc:spChg>
        <pc:spChg chg="mod">
          <ac:chgData name="Gayathri SB" userId="3b6705c9c6181970" providerId="LiveId" clId="{79DA53A4-66CF-4210-80A1-D46E19D2D81D}" dt="2024-11-20T10:14:33.591" v="10299" actId="1076"/>
          <ac:spMkLst>
            <pc:docMk/>
            <pc:sldMk cId="3736683048" sldId="256"/>
            <ac:spMk id="3" creationId="{2784A56B-1519-31F2-887B-5344E649BC61}"/>
          </ac:spMkLst>
        </pc:spChg>
        <pc:spChg chg="add mod">
          <ac:chgData name="Gayathri SB" userId="3b6705c9c6181970" providerId="LiveId" clId="{79DA53A4-66CF-4210-80A1-D46E19D2D81D}" dt="2024-11-20T10:14:40.896" v="10301" actId="1076"/>
          <ac:spMkLst>
            <pc:docMk/>
            <pc:sldMk cId="3736683048" sldId="256"/>
            <ac:spMk id="4" creationId="{C96B2488-5A23-6AB9-DF94-6616F7E60720}"/>
          </ac:spMkLst>
        </pc:spChg>
      </pc:sldChg>
      <pc:sldChg chg="modSp new mod">
        <pc:chgData name="Gayathri SB" userId="3b6705c9c6181970" providerId="LiveId" clId="{79DA53A4-66CF-4210-80A1-D46E19D2D81D}" dt="2024-11-20T10:09:16.074" v="10216" actId="14100"/>
        <pc:sldMkLst>
          <pc:docMk/>
          <pc:sldMk cId="1985165898" sldId="257"/>
        </pc:sldMkLst>
        <pc:spChg chg="mod">
          <ac:chgData name="Gayathri SB" userId="3b6705c9c6181970" providerId="LiveId" clId="{79DA53A4-66CF-4210-80A1-D46E19D2D81D}" dt="2024-11-20T10:08:28.368" v="10206" actId="1076"/>
          <ac:spMkLst>
            <pc:docMk/>
            <pc:sldMk cId="1985165898" sldId="257"/>
            <ac:spMk id="2" creationId="{13A698F0-3479-B103-A819-BE37DD9A5956}"/>
          </ac:spMkLst>
        </pc:spChg>
        <pc:spChg chg="mod">
          <ac:chgData name="Gayathri SB" userId="3b6705c9c6181970" providerId="LiveId" clId="{79DA53A4-66CF-4210-80A1-D46E19D2D81D}" dt="2024-11-20T10:09:16.074" v="10216" actId="14100"/>
          <ac:spMkLst>
            <pc:docMk/>
            <pc:sldMk cId="1985165898" sldId="257"/>
            <ac:spMk id="3" creationId="{3ED2B791-023E-850B-51D3-E183FCE1ECA1}"/>
          </ac:spMkLst>
        </pc:spChg>
      </pc:sldChg>
      <pc:sldChg chg="addSp delSp modSp new mod ord">
        <pc:chgData name="Gayathri SB" userId="3b6705c9c6181970" providerId="LiveId" clId="{79DA53A4-66CF-4210-80A1-D46E19D2D81D}" dt="2024-11-20T10:53:37.102" v="10828" actId="1076"/>
        <pc:sldMkLst>
          <pc:docMk/>
          <pc:sldMk cId="3625212684" sldId="258"/>
        </pc:sldMkLst>
        <pc:spChg chg="mod">
          <ac:chgData name="Gayathri SB" userId="3b6705c9c6181970" providerId="LiveId" clId="{79DA53A4-66CF-4210-80A1-D46E19D2D81D}" dt="2024-11-14T08:50:49.390" v="577" actId="255"/>
          <ac:spMkLst>
            <pc:docMk/>
            <pc:sldMk cId="3625212684" sldId="258"/>
            <ac:spMk id="2" creationId="{CC2EADDD-7754-1460-567D-7AFE18DD548D}"/>
          </ac:spMkLst>
        </pc:spChg>
        <pc:spChg chg="del">
          <ac:chgData name="Gayathri SB" userId="3b6705c9c6181970" providerId="LiveId" clId="{79DA53A4-66CF-4210-80A1-D46E19D2D81D}" dt="2024-11-14T08:43:07.329" v="539"/>
          <ac:spMkLst>
            <pc:docMk/>
            <pc:sldMk cId="3625212684" sldId="258"/>
            <ac:spMk id="3" creationId="{69368057-A585-69AF-7262-5B7EC8D3D01A}"/>
          </ac:spMkLst>
        </pc:spChg>
        <pc:spChg chg="add mod">
          <ac:chgData name="Gayathri SB" userId="3b6705c9c6181970" providerId="LiveId" clId="{79DA53A4-66CF-4210-80A1-D46E19D2D81D}" dt="2024-11-20T10:53:37.102" v="10828" actId="1076"/>
          <ac:spMkLst>
            <pc:docMk/>
            <pc:sldMk cId="3625212684" sldId="258"/>
            <ac:spMk id="4" creationId="{244020C6-50BC-AAC7-7E5F-45D40D145041}"/>
          </ac:spMkLst>
        </pc:spChg>
        <pc:graphicFrameChg chg="add mod modGraphic">
          <ac:chgData name="Gayathri SB" userId="3b6705c9c6181970" providerId="LiveId" clId="{79DA53A4-66CF-4210-80A1-D46E19D2D81D}" dt="2024-11-20T10:52:59.090" v="10815" actId="1076"/>
          <ac:graphicFrameMkLst>
            <pc:docMk/>
            <pc:sldMk cId="3625212684" sldId="258"/>
            <ac:graphicFrameMk id="5" creationId="{A288B166-473D-6D08-1117-B5D5B7F0CA9D}"/>
          </ac:graphicFrameMkLst>
        </pc:graphicFrameChg>
      </pc:sldChg>
      <pc:sldChg chg="addSp delSp modSp new mod ord chgLayout">
        <pc:chgData name="Gayathri SB" userId="3b6705c9c6181970" providerId="LiveId" clId="{79DA53A4-66CF-4210-80A1-D46E19D2D81D}" dt="2024-11-20T10:43:50.985" v="10714" actId="14100"/>
        <pc:sldMkLst>
          <pc:docMk/>
          <pc:sldMk cId="3266556264" sldId="259"/>
        </pc:sldMkLst>
        <pc:spChg chg="del mod">
          <ac:chgData name="Gayathri SB" userId="3b6705c9c6181970" providerId="LiveId" clId="{79DA53A4-66CF-4210-80A1-D46E19D2D81D}" dt="2024-11-20T08:06:26.969" v="8155" actId="478"/>
          <ac:spMkLst>
            <pc:docMk/>
            <pc:sldMk cId="3266556264" sldId="259"/>
            <ac:spMk id="2" creationId="{D7429443-343B-C332-4853-BC91F2A8C44D}"/>
          </ac:spMkLst>
        </pc:spChg>
        <pc:spChg chg="add mod ord">
          <ac:chgData name="Gayathri SB" userId="3b6705c9c6181970" providerId="LiveId" clId="{79DA53A4-66CF-4210-80A1-D46E19D2D81D}" dt="2024-11-20T10:43:31.410" v="10710" actId="1076"/>
          <ac:spMkLst>
            <pc:docMk/>
            <pc:sldMk cId="3266556264" sldId="259"/>
            <ac:spMk id="3" creationId="{8E606B84-D139-E2F7-C2D4-08509642D532}"/>
          </ac:spMkLst>
        </pc:spChg>
        <pc:spChg chg="del">
          <ac:chgData name="Gayathri SB" userId="3b6705c9c6181970" providerId="LiveId" clId="{79DA53A4-66CF-4210-80A1-D46E19D2D81D}" dt="2024-11-14T08:48:02.970" v="549" actId="478"/>
          <ac:spMkLst>
            <pc:docMk/>
            <pc:sldMk cId="3266556264" sldId="259"/>
            <ac:spMk id="3" creationId="{DF12638A-5F74-1393-4911-2F55A7D4203A}"/>
          </ac:spMkLst>
        </pc:spChg>
        <pc:spChg chg="add del mod ord">
          <ac:chgData name="Gayathri SB" userId="3b6705c9c6181970" providerId="LiveId" clId="{79DA53A4-66CF-4210-80A1-D46E19D2D81D}" dt="2024-11-20T10:43:35.164" v="10711" actId="478"/>
          <ac:spMkLst>
            <pc:docMk/>
            <pc:sldMk cId="3266556264" sldId="259"/>
            <ac:spMk id="4" creationId="{84898724-BCC4-40A4-4070-48A8030F6254}"/>
          </ac:spMkLst>
        </pc:spChg>
        <pc:spChg chg="add mod">
          <ac:chgData name="Gayathri SB" userId="3b6705c9c6181970" providerId="LiveId" clId="{79DA53A4-66CF-4210-80A1-D46E19D2D81D}" dt="2024-11-20T10:43:50.985" v="10714" actId="14100"/>
          <ac:spMkLst>
            <pc:docMk/>
            <pc:sldMk cId="3266556264" sldId="259"/>
            <ac:spMk id="5" creationId="{C60A9812-0FDE-40C5-FCE5-7F49897C0529}"/>
          </ac:spMkLst>
        </pc:spChg>
      </pc:sldChg>
      <pc:sldChg chg="addSp delSp modSp new mod ord chgLayout">
        <pc:chgData name="Gayathri SB" userId="3b6705c9c6181970" providerId="LiveId" clId="{79DA53A4-66CF-4210-80A1-D46E19D2D81D}" dt="2024-11-20T10:41:25.904" v="10681" actId="113"/>
        <pc:sldMkLst>
          <pc:docMk/>
          <pc:sldMk cId="1773173858" sldId="260"/>
        </pc:sldMkLst>
        <pc:spChg chg="add mod ord">
          <ac:chgData name="Gayathri SB" userId="3b6705c9c6181970" providerId="LiveId" clId="{79DA53A4-66CF-4210-80A1-D46E19D2D81D}" dt="2024-11-20T10:40:32.807" v="10673" actId="14100"/>
          <ac:spMkLst>
            <pc:docMk/>
            <pc:sldMk cId="1773173858" sldId="260"/>
            <ac:spMk id="2" creationId="{87D19D9C-6D80-772F-6DA4-24F45A0A2E2B}"/>
          </ac:spMkLst>
        </pc:spChg>
        <pc:spChg chg="del">
          <ac:chgData name="Gayathri SB" userId="3b6705c9c6181970" providerId="LiveId" clId="{79DA53A4-66CF-4210-80A1-D46E19D2D81D}" dt="2024-11-14T08:48:36.571" v="553" actId="478"/>
          <ac:spMkLst>
            <pc:docMk/>
            <pc:sldMk cId="1773173858" sldId="260"/>
            <ac:spMk id="2" creationId="{D25B8A1F-7730-5B95-350D-6C4A3A959379}"/>
          </ac:spMkLst>
        </pc:spChg>
        <pc:spChg chg="mod ord">
          <ac:chgData name="Gayathri SB" userId="3b6705c9c6181970" providerId="LiveId" clId="{79DA53A4-66CF-4210-80A1-D46E19D2D81D}" dt="2024-11-20T10:41:25.904" v="10681" actId="113"/>
          <ac:spMkLst>
            <pc:docMk/>
            <pc:sldMk cId="1773173858" sldId="260"/>
            <ac:spMk id="3" creationId="{2BEECA93-3451-1539-0E4A-C2C75EBE7C6D}"/>
          </ac:spMkLst>
        </pc:spChg>
      </pc:sldChg>
      <pc:sldChg chg="delSp modSp new mod">
        <pc:chgData name="Gayathri SB" userId="3b6705c9c6181970" providerId="LiveId" clId="{79DA53A4-66CF-4210-80A1-D46E19D2D81D}" dt="2024-11-20T10:55:08.419" v="10848" actId="1076"/>
        <pc:sldMkLst>
          <pc:docMk/>
          <pc:sldMk cId="835843124" sldId="261"/>
        </pc:sldMkLst>
        <pc:spChg chg="del">
          <ac:chgData name="Gayathri SB" userId="3b6705c9c6181970" providerId="LiveId" clId="{79DA53A4-66CF-4210-80A1-D46E19D2D81D}" dt="2024-11-14T08:48:53.127" v="557" actId="478"/>
          <ac:spMkLst>
            <pc:docMk/>
            <pc:sldMk cId="835843124" sldId="261"/>
            <ac:spMk id="2" creationId="{419CEAC4-8342-3416-32DA-6168DFEC2054}"/>
          </ac:spMkLst>
        </pc:spChg>
        <pc:spChg chg="mod">
          <ac:chgData name="Gayathri SB" userId="3b6705c9c6181970" providerId="LiveId" clId="{79DA53A4-66CF-4210-80A1-D46E19D2D81D}" dt="2024-11-20T10:55:08.419" v="10848" actId="1076"/>
          <ac:spMkLst>
            <pc:docMk/>
            <pc:sldMk cId="835843124" sldId="261"/>
            <ac:spMk id="3" creationId="{C4B14091-1548-D133-BA86-BCBA017B4DED}"/>
          </ac:spMkLst>
        </pc:spChg>
      </pc:sldChg>
      <pc:sldChg chg="addSp delSp modSp new mod chgLayout">
        <pc:chgData name="Gayathri SB" userId="3b6705c9c6181970" providerId="LiveId" clId="{79DA53A4-66CF-4210-80A1-D46E19D2D81D}" dt="2024-11-20T10:39:45.970" v="10662" actId="20577"/>
        <pc:sldMkLst>
          <pc:docMk/>
          <pc:sldMk cId="150452396" sldId="262"/>
        </pc:sldMkLst>
        <pc:spChg chg="del">
          <ac:chgData name="Gayathri SB" userId="3b6705c9c6181970" providerId="LiveId" clId="{79DA53A4-66CF-4210-80A1-D46E19D2D81D}" dt="2024-11-14T08:49:30.898" v="561" actId="478"/>
          <ac:spMkLst>
            <pc:docMk/>
            <pc:sldMk cId="150452396" sldId="262"/>
            <ac:spMk id="2" creationId="{9BBDB3FB-C441-31FA-0673-9C518F63B171}"/>
          </ac:spMkLst>
        </pc:spChg>
        <pc:spChg chg="add mod ord">
          <ac:chgData name="Gayathri SB" userId="3b6705c9c6181970" providerId="LiveId" clId="{79DA53A4-66CF-4210-80A1-D46E19D2D81D}" dt="2024-11-20T10:38:10.658" v="10619" actId="1076"/>
          <ac:spMkLst>
            <pc:docMk/>
            <pc:sldMk cId="150452396" sldId="262"/>
            <ac:spMk id="2" creationId="{D543EE7D-FAA5-9C84-0E4B-E13D34BED450}"/>
          </ac:spMkLst>
        </pc:spChg>
        <pc:spChg chg="del mod">
          <ac:chgData name="Gayathri SB" userId="3b6705c9c6181970" providerId="LiveId" clId="{79DA53A4-66CF-4210-80A1-D46E19D2D81D}" dt="2024-11-14T08:50:10.998" v="568" actId="478"/>
          <ac:spMkLst>
            <pc:docMk/>
            <pc:sldMk cId="150452396" sldId="262"/>
            <ac:spMk id="3" creationId="{DD29364F-BD27-541D-A269-0F8268DC2742}"/>
          </ac:spMkLst>
        </pc:spChg>
        <pc:spChg chg="add mod ord">
          <ac:chgData name="Gayathri SB" userId="3b6705c9c6181970" providerId="LiveId" clId="{79DA53A4-66CF-4210-80A1-D46E19D2D81D}" dt="2024-11-20T10:39:45.970" v="10662" actId="20577"/>
          <ac:spMkLst>
            <pc:docMk/>
            <pc:sldMk cId="150452396" sldId="262"/>
            <ac:spMk id="5" creationId="{B74E3F38-1F37-4865-AD5E-560D10235F33}"/>
          </ac:spMkLst>
        </pc:spChg>
      </pc:sldChg>
      <pc:sldChg chg="modSp new del mod">
        <pc:chgData name="Gayathri SB" userId="3b6705c9c6181970" providerId="LiveId" clId="{79DA53A4-66CF-4210-80A1-D46E19D2D81D}" dt="2024-11-17T13:10:31.866" v="4195" actId="2696"/>
        <pc:sldMkLst>
          <pc:docMk/>
          <pc:sldMk cId="1267742752" sldId="263"/>
        </pc:sldMkLst>
        <pc:spChg chg="mod">
          <ac:chgData name="Gayathri SB" userId="3b6705c9c6181970" providerId="LiveId" clId="{79DA53A4-66CF-4210-80A1-D46E19D2D81D}" dt="2024-11-15T00:16:37.541" v="1141" actId="20577"/>
          <ac:spMkLst>
            <pc:docMk/>
            <pc:sldMk cId="1267742752" sldId="263"/>
            <ac:spMk id="2" creationId="{55887D62-11E7-1A72-1964-CA1DA4BEB3A4}"/>
          </ac:spMkLst>
        </pc:spChg>
        <pc:spChg chg="mod">
          <ac:chgData name="Gayathri SB" userId="3b6705c9c6181970" providerId="LiveId" clId="{79DA53A4-66CF-4210-80A1-D46E19D2D81D}" dt="2024-11-15T00:16:58.753" v="1186" actId="20577"/>
          <ac:spMkLst>
            <pc:docMk/>
            <pc:sldMk cId="1267742752" sldId="263"/>
            <ac:spMk id="3" creationId="{05A7A97B-9AFE-A11A-E296-A33C91C51998}"/>
          </ac:spMkLst>
        </pc:spChg>
      </pc:sldChg>
      <pc:sldChg chg="modSp new mod ord">
        <pc:chgData name="Gayathri SB" userId="3b6705c9c6181970" providerId="LiveId" clId="{79DA53A4-66CF-4210-80A1-D46E19D2D81D}" dt="2024-11-20T10:42:02.273" v="10692" actId="20577"/>
        <pc:sldMkLst>
          <pc:docMk/>
          <pc:sldMk cId="1930251211" sldId="264"/>
        </pc:sldMkLst>
        <pc:spChg chg="mod">
          <ac:chgData name="Gayathri SB" userId="3b6705c9c6181970" providerId="LiveId" clId="{79DA53A4-66CF-4210-80A1-D46E19D2D81D}" dt="2024-11-20T10:41:40.330" v="10684" actId="120"/>
          <ac:spMkLst>
            <pc:docMk/>
            <pc:sldMk cId="1930251211" sldId="264"/>
            <ac:spMk id="2" creationId="{A22F47E7-9D3D-63EC-2753-2FE49B87B42C}"/>
          </ac:spMkLst>
        </pc:spChg>
        <pc:spChg chg="mod">
          <ac:chgData name="Gayathri SB" userId="3b6705c9c6181970" providerId="LiveId" clId="{79DA53A4-66CF-4210-80A1-D46E19D2D81D}" dt="2024-11-20T10:42:02.273" v="10692" actId="20577"/>
          <ac:spMkLst>
            <pc:docMk/>
            <pc:sldMk cId="1930251211" sldId="264"/>
            <ac:spMk id="3" creationId="{2C7F7790-26A9-0009-0FBD-575432974782}"/>
          </ac:spMkLst>
        </pc:spChg>
      </pc:sldChg>
      <pc:sldChg chg="modSp new mod">
        <pc:chgData name="Gayathri SB" userId="3b6705c9c6181970" providerId="LiveId" clId="{79DA53A4-66CF-4210-80A1-D46E19D2D81D}" dt="2024-11-20T10:36:11.547" v="10589" actId="14100"/>
        <pc:sldMkLst>
          <pc:docMk/>
          <pc:sldMk cId="562391147" sldId="265"/>
        </pc:sldMkLst>
        <pc:spChg chg="mod">
          <ac:chgData name="Gayathri SB" userId="3b6705c9c6181970" providerId="LiveId" clId="{79DA53A4-66CF-4210-80A1-D46E19D2D81D}" dt="2024-11-20T10:35:05.251" v="10560" actId="1076"/>
          <ac:spMkLst>
            <pc:docMk/>
            <pc:sldMk cId="562391147" sldId="265"/>
            <ac:spMk id="2" creationId="{85D4BD08-4B34-8D6A-0D16-DF35F89828E4}"/>
          </ac:spMkLst>
        </pc:spChg>
        <pc:spChg chg="mod">
          <ac:chgData name="Gayathri SB" userId="3b6705c9c6181970" providerId="LiveId" clId="{79DA53A4-66CF-4210-80A1-D46E19D2D81D}" dt="2024-11-20T10:36:11.547" v="10589" actId="14100"/>
          <ac:spMkLst>
            <pc:docMk/>
            <pc:sldMk cId="562391147" sldId="265"/>
            <ac:spMk id="3" creationId="{5387AA18-34D8-F2A1-F745-F1D5FB6B5B64}"/>
          </ac:spMkLst>
        </pc:spChg>
      </pc:sldChg>
      <pc:sldChg chg="addSp delSp modSp new mod ord chgLayout">
        <pc:chgData name="Gayathri SB" userId="3b6705c9c6181970" providerId="LiveId" clId="{79DA53A4-66CF-4210-80A1-D46E19D2D81D}" dt="2024-11-20T10:25:24.089" v="10404" actId="1036"/>
        <pc:sldMkLst>
          <pc:docMk/>
          <pc:sldMk cId="1252299433" sldId="266"/>
        </pc:sldMkLst>
        <pc:spChg chg="add del mod">
          <ac:chgData name="Gayathri SB" userId="3b6705c9c6181970" providerId="LiveId" clId="{79DA53A4-66CF-4210-80A1-D46E19D2D81D}" dt="2024-11-16T16:50:33.865" v="2311" actId="6264"/>
          <ac:spMkLst>
            <pc:docMk/>
            <pc:sldMk cId="1252299433" sldId="266"/>
            <ac:spMk id="2" creationId="{51586FC6-EB98-1DC4-4D31-59C8899ADEF3}"/>
          </ac:spMkLst>
        </pc:spChg>
        <pc:spChg chg="del">
          <ac:chgData name="Gayathri SB" userId="3b6705c9c6181970" providerId="LiveId" clId="{79DA53A4-66CF-4210-80A1-D46E19D2D81D}" dt="2024-11-15T06:38:20.458" v="1940" actId="478"/>
          <ac:spMkLst>
            <pc:docMk/>
            <pc:sldMk cId="1252299433" sldId="266"/>
            <ac:spMk id="2" creationId="{6DC54620-B07B-81F6-7E10-85894B50653E}"/>
          </ac:spMkLst>
        </pc:spChg>
        <pc:spChg chg="add del mod">
          <ac:chgData name="Gayathri SB" userId="3b6705c9c6181970" providerId="LiveId" clId="{79DA53A4-66CF-4210-80A1-D46E19D2D81D}" dt="2024-11-20T10:17:40.214" v="10309" actId="6264"/>
          <ac:spMkLst>
            <pc:docMk/>
            <pc:sldMk cId="1252299433" sldId="266"/>
            <ac:spMk id="2" creationId="{E067357E-EED7-2453-8410-B99C7E946417}"/>
          </ac:spMkLst>
        </pc:spChg>
        <pc:spChg chg="mod ord">
          <ac:chgData name="Gayathri SB" userId="3b6705c9c6181970" providerId="LiveId" clId="{79DA53A4-66CF-4210-80A1-D46E19D2D81D}" dt="2024-11-20T10:25:24.089" v="10404" actId="1036"/>
          <ac:spMkLst>
            <pc:docMk/>
            <pc:sldMk cId="1252299433" sldId="266"/>
            <ac:spMk id="3" creationId="{B7A8B8EA-F5BA-E6E0-A3A1-C2C38CE8A98A}"/>
          </ac:spMkLst>
        </pc:spChg>
        <pc:spChg chg="add mod ord">
          <ac:chgData name="Gayathri SB" userId="3b6705c9c6181970" providerId="LiveId" clId="{79DA53A4-66CF-4210-80A1-D46E19D2D81D}" dt="2024-11-20T10:18:53.690" v="10327" actId="1076"/>
          <ac:spMkLst>
            <pc:docMk/>
            <pc:sldMk cId="1252299433" sldId="266"/>
            <ac:spMk id="4" creationId="{45A312F6-D7E7-53FD-540E-BB313A1168A1}"/>
          </ac:spMkLst>
        </pc:spChg>
        <pc:spChg chg="add del mod ord">
          <ac:chgData name="Gayathri SB" userId="3b6705c9c6181970" providerId="LiveId" clId="{79DA53A4-66CF-4210-80A1-D46E19D2D81D}" dt="2024-11-16T16:50:33.865" v="2311" actId="6264"/>
          <ac:spMkLst>
            <pc:docMk/>
            <pc:sldMk cId="1252299433" sldId="266"/>
            <ac:spMk id="4" creationId="{9C310832-2D9D-E468-B7E9-285AE0C2F621}"/>
          </ac:spMkLst>
        </pc:spChg>
      </pc:sldChg>
      <pc:sldChg chg="delSp modSp new mod">
        <pc:chgData name="Gayathri SB" userId="3b6705c9c6181970" providerId="LiveId" clId="{79DA53A4-66CF-4210-80A1-D46E19D2D81D}" dt="2024-11-20T10:32:03.912" v="10506" actId="20577"/>
        <pc:sldMkLst>
          <pc:docMk/>
          <pc:sldMk cId="431664411" sldId="267"/>
        </pc:sldMkLst>
        <pc:spChg chg="del mod">
          <ac:chgData name="Gayathri SB" userId="3b6705c9c6181970" providerId="LiveId" clId="{79DA53A4-66CF-4210-80A1-D46E19D2D81D}" dt="2024-11-20T10:24:31.482" v="10392" actId="478"/>
          <ac:spMkLst>
            <pc:docMk/>
            <pc:sldMk cId="431664411" sldId="267"/>
            <ac:spMk id="2" creationId="{FE64B49D-CF7F-6478-B660-7026EA70BA07}"/>
          </ac:spMkLst>
        </pc:spChg>
        <pc:spChg chg="mod">
          <ac:chgData name="Gayathri SB" userId="3b6705c9c6181970" providerId="LiveId" clId="{79DA53A4-66CF-4210-80A1-D46E19D2D81D}" dt="2024-11-20T10:32:03.912" v="10506" actId="20577"/>
          <ac:spMkLst>
            <pc:docMk/>
            <pc:sldMk cId="431664411" sldId="267"/>
            <ac:spMk id="3" creationId="{56B1E3C7-D6B6-D691-0C09-25AFF62E48CF}"/>
          </ac:spMkLst>
        </pc:spChg>
      </pc:sldChg>
      <pc:sldChg chg="modSp new del mod">
        <pc:chgData name="Gayathri SB" userId="3b6705c9c6181970" providerId="LiveId" clId="{79DA53A4-66CF-4210-80A1-D46E19D2D81D}" dt="2024-11-20T10:32:15.153" v="10507" actId="47"/>
        <pc:sldMkLst>
          <pc:docMk/>
          <pc:sldMk cId="758169548" sldId="268"/>
        </pc:sldMkLst>
        <pc:spChg chg="mod">
          <ac:chgData name="Gayathri SB" userId="3b6705c9c6181970" providerId="LiveId" clId="{79DA53A4-66CF-4210-80A1-D46E19D2D81D}" dt="2024-11-20T10:28:29.751" v="10455" actId="21"/>
          <ac:spMkLst>
            <pc:docMk/>
            <pc:sldMk cId="758169548" sldId="268"/>
            <ac:spMk id="2" creationId="{C8106360-7442-BAFA-654B-D8736926E1E0}"/>
          </ac:spMkLst>
        </pc:spChg>
        <pc:spChg chg="mod">
          <ac:chgData name="Gayathri SB" userId="3b6705c9c6181970" providerId="LiveId" clId="{79DA53A4-66CF-4210-80A1-D46E19D2D81D}" dt="2024-11-20T10:30:27.727" v="10473" actId="21"/>
          <ac:spMkLst>
            <pc:docMk/>
            <pc:sldMk cId="758169548" sldId="268"/>
            <ac:spMk id="3" creationId="{69A7868A-64ED-6428-949F-56AF70417F8E}"/>
          </ac:spMkLst>
        </pc:spChg>
      </pc:sldChg>
      <pc:sldChg chg="modSp new del mod">
        <pc:chgData name="Gayathri SB" userId="3b6705c9c6181970" providerId="LiveId" clId="{79DA53A4-66CF-4210-80A1-D46E19D2D81D}" dt="2024-11-20T10:57:17.673" v="10896" actId="47"/>
        <pc:sldMkLst>
          <pc:docMk/>
          <pc:sldMk cId="1441132421" sldId="269"/>
        </pc:sldMkLst>
        <pc:spChg chg="mod">
          <ac:chgData name="Gayathri SB" userId="3b6705c9c6181970" providerId="LiveId" clId="{79DA53A4-66CF-4210-80A1-D46E19D2D81D}" dt="2024-11-20T10:07:58.663" v="10199"/>
          <ac:spMkLst>
            <pc:docMk/>
            <pc:sldMk cId="1441132421" sldId="269"/>
            <ac:spMk id="2" creationId="{6362C8B2-F303-70CE-24F2-103D45255D63}"/>
          </ac:spMkLst>
        </pc:spChg>
        <pc:spChg chg="mod">
          <ac:chgData name="Gayathri SB" userId="3b6705c9c6181970" providerId="LiveId" clId="{79DA53A4-66CF-4210-80A1-D46E19D2D81D}" dt="2024-11-20T10:57:04.490" v="10895" actId="14100"/>
          <ac:spMkLst>
            <pc:docMk/>
            <pc:sldMk cId="1441132421" sldId="269"/>
            <ac:spMk id="3" creationId="{E68176AE-05AE-8CBC-69DD-474BA4660F5A}"/>
          </ac:spMkLst>
        </pc:spChg>
      </pc:sldChg>
      <pc:sldChg chg="modSp new del mod">
        <pc:chgData name="Gayathri SB" userId="3b6705c9c6181970" providerId="LiveId" clId="{79DA53A4-66CF-4210-80A1-D46E19D2D81D}" dt="2024-11-20T10:57:21.182" v="10897" actId="47"/>
        <pc:sldMkLst>
          <pc:docMk/>
          <pc:sldMk cId="3588303831" sldId="270"/>
        </pc:sldMkLst>
        <pc:spChg chg="mod">
          <ac:chgData name="Gayathri SB" userId="3b6705c9c6181970" providerId="LiveId" clId="{79DA53A4-66CF-4210-80A1-D46E19D2D81D}" dt="2024-11-17T07:33:02.846" v="2467" actId="14100"/>
          <ac:spMkLst>
            <pc:docMk/>
            <pc:sldMk cId="3588303831" sldId="270"/>
            <ac:spMk id="2" creationId="{6DF9C742-B916-20E9-36CD-BEF9A68C6664}"/>
          </ac:spMkLst>
        </pc:spChg>
        <pc:spChg chg="mod">
          <ac:chgData name="Gayathri SB" userId="3b6705c9c6181970" providerId="LiveId" clId="{79DA53A4-66CF-4210-80A1-D46E19D2D81D}" dt="2024-11-20T10:07:58.792" v="10202" actId="27636"/>
          <ac:spMkLst>
            <pc:docMk/>
            <pc:sldMk cId="3588303831" sldId="270"/>
            <ac:spMk id="3" creationId="{F2D965F8-D271-3D14-0180-B5016CEDE911}"/>
          </ac:spMkLst>
        </pc:spChg>
      </pc:sldChg>
      <pc:sldChg chg="modSp new del mod">
        <pc:chgData name="Gayathri SB" userId="3b6705c9c6181970" providerId="LiveId" clId="{79DA53A4-66CF-4210-80A1-D46E19D2D81D}" dt="2024-11-20T10:57:27.924" v="10898" actId="47"/>
        <pc:sldMkLst>
          <pc:docMk/>
          <pc:sldMk cId="2226947873" sldId="271"/>
        </pc:sldMkLst>
        <pc:spChg chg="mod">
          <ac:chgData name="Gayathri SB" userId="3b6705c9c6181970" providerId="LiveId" clId="{79DA53A4-66CF-4210-80A1-D46E19D2D81D}" dt="2024-11-17T07:34:10.749" v="2472" actId="14100"/>
          <ac:spMkLst>
            <pc:docMk/>
            <pc:sldMk cId="2226947873" sldId="271"/>
            <ac:spMk id="2" creationId="{6E36910D-D14F-E746-0C0B-80803BB0200A}"/>
          </ac:spMkLst>
        </pc:spChg>
        <pc:spChg chg="mod">
          <ac:chgData name="Gayathri SB" userId="3b6705c9c6181970" providerId="LiveId" clId="{79DA53A4-66CF-4210-80A1-D46E19D2D81D}" dt="2024-11-17T07:37:59.317" v="2570"/>
          <ac:spMkLst>
            <pc:docMk/>
            <pc:sldMk cId="2226947873" sldId="271"/>
            <ac:spMk id="3" creationId="{52D92DC1-EA8A-4524-E8C9-F3E4FB78AE00}"/>
          </ac:spMkLst>
        </pc:spChg>
      </pc:sldChg>
      <pc:sldChg chg="delSp modSp new del mod">
        <pc:chgData name="Gayathri SB" userId="3b6705c9c6181970" providerId="LiveId" clId="{79DA53A4-66CF-4210-80A1-D46E19D2D81D}" dt="2024-11-20T10:57:31.707" v="10899" actId="47"/>
        <pc:sldMkLst>
          <pc:docMk/>
          <pc:sldMk cId="428473833" sldId="272"/>
        </pc:sldMkLst>
        <pc:spChg chg="del mod">
          <ac:chgData name="Gayathri SB" userId="3b6705c9c6181970" providerId="LiveId" clId="{79DA53A4-66CF-4210-80A1-D46E19D2D81D}" dt="2024-11-17T07:38:50.297" v="2578" actId="478"/>
          <ac:spMkLst>
            <pc:docMk/>
            <pc:sldMk cId="428473833" sldId="272"/>
            <ac:spMk id="2" creationId="{E46100D0-B2BD-19A3-736A-35E55AC42FB4}"/>
          </ac:spMkLst>
        </pc:spChg>
        <pc:spChg chg="mod">
          <ac:chgData name="Gayathri SB" userId="3b6705c9c6181970" providerId="LiveId" clId="{79DA53A4-66CF-4210-80A1-D46E19D2D81D}" dt="2024-11-20T10:07:58.804" v="10203" actId="27636"/>
          <ac:spMkLst>
            <pc:docMk/>
            <pc:sldMk cId="428473833" sldId="272"/>
            <ac:spMk id="3" creationId="{0B357207-4564-3FB2-59E4-96862B446DA5}"/>
          </ac:spMkLst>
        </pc:spChg>
      </pc:sldChg>
      <pc:sldChg chg="modSp new mod">
        <pc:chgData name="Gayathri SB" userId="3b6705c9c6181970" providerId="LiveId" clId="{79DA53A4-66CF-4210-80A1-D46E19D2D81D}" dt="2024-11-20T10:56:33.305" v="10892" actId="14100"/>
        <pc:sldMkLst>
          <pc:docMk/>
          <pc:sldMk cId="3059536398" sldId="273"/>
        </pc:sldMkLst>
        <pc:spChg chg="mod">
          <ac:chgData name="Gayathri SB" userId="3b6705c9c6181970" providerId="LiveId" clId="{79DA53A4-66CF-4210-80A1-D46E19D2D81D}" dt="2024-11-20T10:55:38.739" v="10857" actId="14100"/>
          <ac:spMkLst>
            <pc:docMk/>
            <pc:sldMk cId="3059536398" sldId="273"/>
            <ac:spMk id="2" creationId="{5B94D6D1-F322-5799-DD02-B611428EFB59}"/>
          </ac:spMkLst>
        </pc:spChg>
        <pc:spChg chg="mod">
          <ac:chgData name="Gayathri SB" userId="3b6705c9c6181970" providerId="LiveId" clId="{79DA53A4-66CF-4210-80A1-D46E19D2D81D}" dt="2024-11-20T10:56:33.305" v="10892" actId="14100"/>
          <ac:spMkLst>
            <pc:docMk/>
            <pc:sldMk cId="3059536398" sldId="273"/>
            <ac:spMk id="3" creationId="{48E09404-C092-D439-5BE4-9E944DA2C898}"/>
          </ac:spMkLst>
        </pc:spChg>
      </pc:sldChg>
      <pc:sldChg chg="delSp modSp new del mod">
        <pc:chgData name="Gayathri SB" userId="3b6705c9c6181970" providerId="LiveId" clId="{79DA53A4-66CF-4210-80A1-D46E19D2D81D}" dt="2024-11-20T10:55:15.205" v="10849" actId="47"/>
        <pc:sldMkLst>
          <pc:docMk/>
          <pc:sldMk cId="850765493" sldId="274"/>
        </pc:sldMkLst>
        <pc:spChg chg="mod">
          <ac:chgData name="Gayathri SB" userId="3b6705c9c6181970" providerId="LiveId" clId="{79DA53A4-66CF-4210-80A1-D46E19D2D81D}" dt="2024-11-17T07:42:07.926" v="2595" actId="1076"/>
          <ac:spMkLst>
            <pc:docMk/>
            <pc:sldMk cId="850765493" sldId="274"/>
            <ac:spMk id="2" creationId="{76CDE19C-8C21-DFF7-9B3A-208BF6B79A26}"/>
          </ac:spMkLst>
        </pc:spChg>
        <pc:spChg chg="del">
          <ac:chgData name="Gayathri SB" userId="3b6705c9c6181970" providerId="LiveId" clId="{79DA53A4-66CF-4210-80A1-D46E19D2D81D}" dt="2024-11-17T07:42:09.612" v="2596" actId="478"/>
          <ac:spMkLst>
            <pc:docMk/>
            <pc:sldMk cId="850765493" sldId="274"/>
            <ac:spMk id="3" creationId="{583CDCA2-C085-DF8F-6783-F89EDDD372AD}"/>
          </ac:spMkLst>
        </pc:spChg>
      </pc:sldChg>
      <pc:sldChg chg="addSp delSp modSp new mod">
        <pc:chgData name="Gayathri SB" userId="3b6705c9c6181970" providerId="LiveId" clId="{79DA53A4-66CF-4210-80A1-D46E19D2D81D}" dt="2024-11-20T10:32:33.918" v="10508" actId="1076"/>
        <pc:sldMkLst>
          <pc:docMk/>
          <pc:sldMk cId="4140210308" sldId="275"/>
        </pc:sldMkLst>
        <pc:spChg chg="del">
          <ac:chgData name="Gayathri SB" userId="3b6705c9c6181970" providerId="LiveId" clId="{79DA53A4-66CF-4210-80A1-D46E19D2D81D}" dt="2024-11-17T07:52:26.664" v="2599" actId="478"/>
          <ac:spMkLst>
            <pc:docMk/>
            <pc:sldMk cId="4140210308" sldId="275"/>
            <ac:spMk id="2" creationId="{9AA12BDE-EB9F-E37E-B56E-EDCAC2D8D894}"/>
          </ac:spMkLst>
        </pc:spChg>
        <pc:spChg chg="del">
          <ac:chgData name="Gayathri SB" userId="3b6705c9c6181970" providerId="LiveId" clId="{79DA53A4-66CF-4210-80A1-D46E19D2D81D}" dt="2024-11-17T07:52:27.890" v="2600" actId="478"/>
          <ac:spMkLst>
            <pc:docMk/>
            <pc:sldMk cId="4140210308" sldId="275"/>
            <ac:spMk id="3" creationId="{234FEB72-E2F9-489D-0D5A-7A48CB85E6B0}"/>
          </ac:spMkLst>
        </pc:spChg>
        <pc:spChg chg="add mod">
          <ac:chgData name="Gayathri SB" userId="3b6705c9c6181970" providerId="LiveId" clId="{79DA53A4-66CF-4210-80A1-D46E19D2D81D}" dt="2024-11-20T10:32:33.918" v="10508" actId="1076"/>
          <ac:spMkLst>
            <pc:docMk/>
            <pc:sldMk cId="4140210308" sldId="275"/>
            <ac:spMk id="6" creationId="{E243ABF6-78AD-F565-16C1-7724B80A76E1}"/>
          </ac:spMkLst>
        </pc:spChg>
        <pc:picChg chg="add mod">
          <ac:chgData name="Gayathri SB" userId="3b6705c9c6181970" providerId="LiveId" clId="{79DA53A4-66CF-4210-80A1-D46E19D2D81D}" dt="2024-11-17T09:09:33.748" v="2611" actId="1076"/>
          <ac:picMkLst>
            <pc:docMk/>
            <pc:sldMk cId="4140210308" sldId="275"/>
            <ac:picMk id="5" creationId="{7F205F67-94EA-FDD4-F06C-4094209D5FA1}"/>
          </ac:picMkLst>
        </pc:picChg>
        <pc:picChg chg="add del">
          <ac:chgData name="Gayathri SB" userId="3b6705c9c6181970" providerId="LiveId" clId="{79DA53A4-66CF-4210-80A1-D46E19D2D81D}" dt="2024-11-17T09:06:19.713" v="2601" actId="478"/>
          <ac:picMkLst>
            <pc:docMk/>
            <pc:sldMk cId="4140210308" sldId="275"/>
            <ac:picMk id="1026" creationId="{1542F0E2-C852-EB04-569F-FF39725895AB}"/>
          </ac:picMkLst>
        </pc:picChg>
      </pc:sldChg>
      <pc:sldChg chg="modSp new mod">
        <pc:chgData name="Gayathri SB" userId="3b6705c9c6181970" providerId="LiveId" clId="{79DA53A4-66CF-4210-80A1-D46E19D2D81D}" dt="2024-11-20T10:15:48.701" v="10306" actId="20577"/>
        <pc:sldMkLst>
          <pc:docMk/>
          <pc:sldMk cId="1159058663" sldId="276"/>
        </pc:sldMkLst>
        <pc:spChg chg="mod">
          <ac:chgData name="Gayathri SB" userId="3b6705c9c6181970" providerId="LiveId" clId="{79DA53A4-66CF-4210-80A1-D46E19D2D81D}" dt="2024-11-20T10:07:58.663" v="10199"/>
          <ac:spMkLst>
            <pc:docMk/>
            <pc:sldMk cId="1159058663" sldId="276"/>
            <ac:spMk id="2" creationId="{E8EB753C-9654-8BD0-3D71-8DC256DEA93D}"/>
          </ac:spMkLst>
        </pc:spChg>
        <pc:spChg chg="mod">
          <ac:chgData name="Gayathri SB" userId="3b6705c9c6181970" providerId="LiveId" clId="{79DA53A4-66CF-4210-80A1-D46E19D2D81D}" dt="2024-11-20T10:15:48.701" v="10306" actId="20577"/>
          <ac:spMkLst>
            <pc:docMk/>
            <pc:sldMk cId="1159058663" sldId="276"/>
            <ac:spMk id="3" creationId="{57EEC2D4-BE1F-FE3C-5798-17C48D0A0F02}"/>
          </ac:spMkLst>
        </pc:spChg>
      </pc:sldChg>
      <pc:sldChg chg="addSp delSp modSp new mod">
        <pc:chgData name="Gayathri SB" userId="3b6705c9c6181970" providerId="LiveId" clId="{79DA53A4-66CF-4210-80A1-D46E19D2D81D}" dt="2024-11-20T10:07:58.663" v="10199"/>
        <pc:sldMkLst>
          <pc:docMk/>
          <pc:sldMk cId="4247117128" sldId="277"/>
        </pc:sldMkLst>
        <pc:spChg chg="mod">
          <ac:chgData name="Gayathri SB" userId="3b6705c9c6181970" providerId="LiveId" clId="{79DA53A4-66CF-4210-80A1-D46E19D2D81D}" dt="2024-11-20T10:07:58.663" v="10199"/>
          <ac:spMkLst>
            <pc:docMk/>
            <pc:sldMk cId="4247117128" sldId="277"/>
            <ac:spMk id="2" creationId="{918B67A4-324D-50B4-7238-A0B20EFB1F13}"/>
          </ac:spMkLst>
        </pc:spChg>
        <pc:spChg chg="del mod">
          <ac:chgData name="Gayathri SB" userId="3b6705c9c6181970" providerId="LiveId" clId="{79DA53A4-66CF-4210-80A1-D46E19D2D81D}" dt="2024-11-17T12:46:50.598" v="3338" actId="478"/>
          <ac:spMkLst>
            <pc:docMk/>
            <pc:sldMk cId="4247117128" sldId="277"/>
            <ac:spMk id="3" creationId="{E08AD3B1-2908-A808-4691-4A14B02A0B5C}"/>
          </ac:spMkLst>
        </pc:spChg>
        <pc:graphicFrameChg chg="add mod modGraphic">
          <ac:chgData name="Gayathri SB" userId="3b6705c9c6181970" providerId="LiveId" clId="{79DA53A4-66CF-4210-80A1-D46E19D2D81D}" dt="2024-11-17T13:01:45.284" v="3817" actId="122"/>
          <ac:graphicFrameMkLst>
            <pc:docMk/>
            <pc:sldMk cId="4247117128" sldId="277"/>
            <ac:graphicFrameMk id="4" creationId="{D96D5BC4-FDD1-86A3-94D4-133686A98F72}"/>
          </ac:graphicFrameMkLst>
        </pc:graphicFrameChg>
      </pc:sldChg>
      <pc:sldChg chg="addSp delSp modSp new add del mod ord">
        <pc:chgData name="Gayathri SB" userId="3b6705c9c6181970" providerId="LiveId" clId="{79DA53A4-66CF-4210-80A1-D46E19D2D81D}" dt="2024-11-20T10:34:16.390" v="10555" actId="14100"/>
        <pc:sldMkLst>
          <pc:docMk/>
          <pc:sldMk cId="1269157064" sldId="278"/>
        </pc:sldMkLst>
        <pc:spChg chg="add del mod">
          <ac:chgData name="Gayathri SB" userId="3b6705c9c6181970" providerId="LiveId" clId="{79DA53A4-66CF-4210-80A1-D46E19D2D81D}" dt="2024-11-17T13:15:01.760" v="4212" actId="478"/>
          <ac:spMkLst>
            <pc:docMk/>
            <pc:sldMk cId="1269157064" sldId="278"/>
            <ac:spMk id="2" creationId="{905DBB4E-CB70-E977-66E2-877D645F2592}"/>
          </ac:spMkLst>
        </pc:spChg>
        <pc:spChg chg="add mod">
          <ac:chgData name="Gayathri SB" userId="3b6705c9c6181970" providerId="LiveId" clId="{79DA53A4-66CF-4210-80A1-D46E19D2D81D}" dt="2024-11-20T10:33:10.954" v="10516"/>
          <ac:spMkLst>
            <pc:docMk/>
            <pc:sldMk cId="1269157064" sldId="278"/>
            <ac:spMk id="2" creationId="{EC522EDD-A5B2-BA2C-81BB-DD825184E173}"/>
          </ac:spMkLst>
        </pc:spChg>
        <pc:spChg chg="mod">
          <ac:chgData name="Gayathri SB" userId="3b6705c9c6181970" providerId="LiveId" clId="{79DA53A4-66CF-4210-80A1-D46E19D2D81D}" dt="2024-11-20T10:34:16.390" v="10555" actId="14100"/>
          <ac:spMkLst>
            <pc:docMk/>
            <pc:sldMk cId="1269157064" sldId="278"/>
            <ac:spMk id="3" creationId="{17D79DFA-6DFC-0D99-18B6-F4988E26B6D9}"/>
          </ac:spMkLst>
        </pc:spChg>
        <pc:spChg chg="add del mod">
          <ac:chgData name="Gayathri SB" userId="3b6705c9c6181970" providerId="LiveId" clId="{79DA53A4-66CF-4210-80A1-D46E19D2D81D}" dt="2024-11-17T13:14:36.957" v="4208" actId="21"/>
          <ac:spMkLst>
            <pc:docMk/>
            <pc:sldMk cId="1269157064" sldId="278"/>
            <ac:spMk id="5" creationId="{2D5ECCEC-3F60-9673-A893-CEC85175B00B}"/>
          </ac:spMkLst>
        </pc:spChg>
      </pc:sldChg>
      <pc:sldChg chg="delSp modSp new del mod">
        <pc:chgData name="Gayathri SB" userId="3b6705c9c6181970" providerId="LiveId" clId="{79DA53A4-66CF-4210-80A1-D46E19D2D81D}" dt="2024-11-20T10:34:23.464" v="10556" actId="47"/>
        <pc:sldMkLst>
          <pc:docMk/>
          <pc:sldMk cId="1659001207" sldId="279"/>
        </pc:sldMkLst>
        <pc:spChg chg="del">
          <ac:chgData name="Gayathri SB" userId="3b6705c9c6181970" providerId="LiveId" clId="{79DA53A4-66CF-4210-80A1-D46E19D2D81D}" dt="2024-11-17T13:08:09.149" v="4103" actId="478"/>
          <ac:spMkLst>
            <pc:docMk/>
            <pc:sldMk cId="1659001207" sldId="279"/>
            <ac:spMk id="2" creationId="{797B31BA-7267-5111-B1AD-B95EFBA48649}"/>
          </ac:spMkLst>
        </pc:spChg>
        <pc:spChg chg="mod">
          <ac:chgData name="Gayathri SB" userId="3b6705c9c6181970" providerId="LiveId" clId="{79DA53A4-66CF-4210-80A1-D46E19D2D81D}" dt="2024-11-20T10:33:30.054" v="10518" actId="21"/>
          <ac:spMkLst>
            <pc:docMk/>
            <pc:sldMk cId="1659001207" sldId="279"/>
            <ac:spMk id="3" creationId="{CC7C0214-1B6E-F68B-31B7-25B0D10C3FF0}"/>
          </ac:spMkLst>
        </pc:spChg>
      </pc:sldChg>
      <pc:sldChg chg="addSp delSp modSp new del mod">
        <pc:chgData name="Gayathri SB" userId="3b6705c9c6181970" providerId="LiveId" clId="{79DA53A4-66CF-4210-80A1-D46E19D2D81D}" dt="2024-11-20T10:34:25.781" v="10557" actId="47"/>
        <pc:sldMkLst>
          <pc:docMk/>
          <pc:sldMk cId="2759768988" sldId="280"/>
        </pc:sldMkLst>
        <pc:spChg chg="add del mod">
          <ac:chgData name="Gayathri SB" userId="3b6705c9c6181970" providerId="LiveId" clId="{79DA53A4-66CF-4210-80A1-D46E19D2D81D}" dt="2024-11-20T10:33:03.152" v="10513" actId="21"/>
          <ac:spMkLst>
            <pc:docMk/>
            <pc:sldMk cId="2759768988" sldId="280"/>
            <ac:spMk id="2" creationId="{EC522EDD-A5B2-BA2C-81BB-DD825184E173}"/>
          </ac:spMkLst>
        </pc:spChg>
        <pc:spChg chg="add del">
          <ac:chgData name="Gayathri SB" userId="3b6705c9c6181970" providerId="LiveId" clId="{79DA53A4-66CF-4210-80A1-D46E19D2D81D}" dt="2024-11-17T13:14:45.659" v="4209" actId="478"/>
          <ac:spMkLst>
            <pc:docMk/>
            <pc:sldMk cId="2759768988" sldId="280"/>
            <ac:spMk id="3" creationId="{C94AA3F6-A8E7-AB7A-1CDB-D57760004FC7}"/>
          </ac:spMkLst>
        </pc:spChg>
        <pc:spChg chg="add mod">
          <ac:chgData name="Gayathri SB" userId="3b6705c9c6181970" providerId="LiveId" clId="{79DA53A4-66CF-4210-80A1-D46E19D2D81D}" dt="2024-11-17T13:14:36.129" v="4207"/>
          <ac:spMkLst>
            <pc:docMk/>
            <pc:sldMk cId="2759768988" sldId="280"/>
            <ac:spMk id="4" creationId="{905DBB4E-CB70-E977-66E2-877D645F2592}"/>
          </ac:spMkLst>
        </pc:spChg>
        <pc:spChg chg="add mod">
          <ac:chgData name="Gayathri SB" userId="3b6705c9c6181970" providerId="LiveId" clId="{79DA53A4-66CF-4210-80A1-D46E19D2D81D}" dt="2024-11-20T10:33:03.152" v="10513" actId="21"/>
          <ac:spMkLst>
            <pc:docMk/>
            <pc:sldMk cId="2759768988" sldId="280"/>
            <ac:spMk id="4" creationId="{D25F1AF0-D88F-01A2-6907-75D99AA99C02}"/>
          </ac:spMkLst>
        </pc:spChg>
      </pc:sldChg>
      <pc:sldChg chg="addSp delSp modSp new mod ord">
        <pc:chgData name="Gayathri SB" userId="3b6705c9c6181970" providerId="LiveId" clId="{79DA53A4-66CF-4210-80A1-D46E19D2D81D}" dt="2024-11-20T10:51:39.945" v="10747" actId="1076"/>
        <pc:sldMkLst>
          <pc:docMk/>
          <pc:sldMk cId="1287902030" sldId="281"/>
        </pc:sldMkLst>
        <pc:spChg chg="mod">
          <ac:chgData name="Gayathri SB" userId="3b6705c9c6181970" providerId="LiveId" clId="{79DA53A4-66CF-4210-80A1-D46E19D2D81D}" dt="2024-11-20T10:51:37.474" v="10746" actId="1076"/>
          <ac:spMkLst>
            <pc:docMk/>
            <pc:sldMk cId="1287902030" sldId="281"/>
            <ac:spMk id="2" creationId="{D2F7E98E-0841-FB69-343A-CCE0C687FD4B}"/>
          </ac:spMkLst>
        </pc:spChg>
        <pc:spChg chg="del">
          <ac:chgData name="Gayathri SB" userId="3b6705c9c6181970" providerId="LiveId" clId="{79DA53A4-66CF-4210-80A1-D46E19D2D81D}" dt="2024-11-18T01:51:47.593" v="4261" actId="478"/>
          <ac:spMkLst>
            <pc:docMk/>
            <pc:sldMk cId="1287902030" sldId="281"/>
            <ac:spMk id="3" creationId="{3CD82765-5062-57C8-E5A4-EE7D20EE9368}"/>
          </ac:spMkLst>
        </pc:spChg>
        <pc:graphicFrameChg chg="add del mod modGraphic">
          <ac:chgData name="Gayathri SB" userId="3b6705c9c6181970" providerId="LiveId" clId="{79DA53A4-66CF-4210-80A1-D46E19D2D81D}" dt="2024-11-18T01:58:11.231" v="4388" actId="478"/>
          <ac:graphicFrameMkLst>
            <pc:docMk/>
            <pc:sldMk cId="1287902030" sldId="281"/>
            <ac:graphicFrameMk id="4" creationId="{42119010-3D65-6D7E-BC09-E343E4E18259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5" creationId="{499C6426-DE0D-98C0-D1F4-D4579631146B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6" creationId="{1C9FF5D2-4D1F-FDC4-A96F-A38558288BBA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7" creationId="{2667DD0E-2C11-3046-B9B2-E85B300BDA86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8" creationId="{72A269B8-491F-AC0E-8ED8-22480BB347CD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9" creationId="{E19B4BFF-E5B2-AD73-6F9B-AE1DE60DCA53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10" creationId="{8DB3B276-6E1D-4C8A-ED83-ADE5C2B94308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11" creationId="{A7740B06-D112-0ECD-0D36-8A3049AB535B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12" creationId="{9D5F2A29-3EC6-D755-8D88-64EACCAB7501}"/>
          </ac:graphicFrameMkLst>
        </pc:graphicFrameChg>
        <pc:graphicFrameChg chg="add mod">
          <ac:chgData name="Gayathri SB" userId="3b6705c9c6181970" providerId="LiveId" clId="{79DA53A4-66CF-4210-80A1-D46E19D2D81D}" dt="2024-11-18T01:58:47.872" v="4389"/>
          <ac:graphicFrameMkLst>
            <pc:docMk/>
            <pc:sldMk cId="1287902030" sldId="281"/>
            <ac:graphicFrameMk id="13" creationId="{050B0BD1-FE6A-D561-E66F-96EF5E5C9713}"/>
          </ac:graphicFrameMkLst>
        </pc:graphicFrameChg>
        <pc:graphicFrameChg chg="add mod modGraphic">
          <ac:chgData name="Gayathri SB" userId="3b6705c9c6181970" providerId="LiveId" clId="{79DA53A4-66CF-4210-80A1-D46E19D2D81D}" dt="2024-11-18T01:58:56.886" v="4393" actId="14100"/>
          <ac:graphicFrameMkLst>
            <pc:docMk/>
            <pc:sldMk cId="1287902030" sldId="281"/>
            <ac:graphicFrameMk id="14" creationId="{B7C08120-609C-5735-BFC4-196B6E27AF45}"/>
          </ac:graphicFrameMkLst>
        </pc:graphicFrameChg>
        <pc:graphicFrameChg chg="add mod modGraphic">
          <ac:chgData name="Gayathri SB" userId="3b6705c9c6181970" providerId="LiveId" clId="{79DA53A4-66CF-4210-80A1-D46E19D2D81D}" dt="2024-11-20T10:51:39.945" v="10747" actId="1076"/>
          <ac:graphicFrameMkLst>
            <pc:docMk/>
            <pc:sldMk cId="1287902030" sldId="281"/>
            <ac:graphicFrameMk id="15" creationId="{60A560A1-813D-D7C4-25D6-D53056F3B72A}"/>
          </ac:graphicFrameMkLst>
        </pc:graphicFrameChg>
        <pc:graphicFrameChg chg="add del mod">
          <ac:chgData name="Gayathri SB" userId="3b6705c9c6181970" providerId="LiveId" clId="{79DA53A4-66CF-4210-80A1-D46E19D2D81D}" dt="2024-11-18T02:02:49.001" v="4411" actId="478"/>
          <ac:graphicFrameMkLst>
            <pc:docMk/>
            <pc:sldMk cId="1287902030" sldId="281"/>
            <ac:graphicFrameMk id="16" creationId="{327D72C5-2E5D-F869-D0DF-12C1FEAF584D}"/>
          </ac:graphicFrameMkLst>
        </pc:graphicFrameChg>
      </pc:sldChg>
      <pc:sldChg chg="modSp add mod ord">
        <pc:chgData name="Gayathri SB" userId="3b6705c9c6181970" providerId="LiveId" clId="{79DA53A4-66CF-4210-80A1-D46E19D2D81D}" dt="2024-11-20T10:45:44.363" v="10729" actId="1076"/>
        <pc:sldMkLst>
          <pc:docMk/>
          <pc:sldMk cId="1778089712" sldId="282"/>
        </pc:sldMkLst>
        <pc:spChg chg="mod">
          <ac:chgData name="Gayathri SB" userId="3b6705c9c6181970" providerId="LiveId" clId="{79DA53A4-66CF-4210-80A1-D46E19D2D81D}" dt="2024-11-20T10:45:39.641" v="10728" actId="14100"/>
          <ac:spMkLst>
            <pc:docMk/>
            <pc:sldMk cId="1778089712" sldId="282"/>
            <ac:spMk id="2" creationId="{8DE63A2D-0B1F-629E-0193-6DCD95659505}"/>
          </ac:spMkLst>
        </pc:spChg>
        <pc:graphicFrameChg chg="mod modGraphic">
          <ac:chgData name="Gayathri SB" userId="3b6705c9c6181970" providerId="LiveId" clId="{79DA53A4-66CF-4210-80A1-D46E19D2D81D}" dt="2024-11-20T10:45:44.363" v="10729" actId="1076"/>
          <ac:graphicFrameMkLst>
            <pc:docMk/>
            <pc:sldMk cId="1778089712" sldId="282"/>
            <ac:graphicFrameMk id="15" creationId="{DBAAC0FD-C998-49FF-2FC7-C60B2EED84B0}"/>
          </ac:graphicFrameMkLst>
        </pc:graphicFrameChg>
      </pc:sldChg>
      <pc:sldChg chg="addSp delSp modSp new mod ord chgLayout">
        <pc:chgData name="Gayathri SB" userId="3b6705c9c6181970" providerId="LiveId" clId="{79DA53A4-66CF-4210-80A1-D46E19D2D81D}" dt="2024-11-20T10:54:48.395" v="10844" actId="120"/>
        <pc:sldMkLst>
          <pc:docMk/>
          <pc:sldMk cId="1577928320" sldId="283"/>
        </pc:sldMkLst>
        <pc:spChg chg="del">
          <ac:chgData name="Gayathri SB" userId="3b6705c9c6181970" providerId="LiveId" clId="{79DA53A4-66CF-4210-80A1-D46E19D2D81D}" dt="2024-11-19T01:06:24.480" v="4492" actId="6264"/>
          <ac:spMkLst>
            <pc:docMk/>
            <pc:sldMk cId="1577928320" sldId="283"/>
            <ac:spMk id="2" creationId="{42AD625A-6163-72E5-C24A-D9629CE3A682}"/>
          </ac:spMkLst>
        </pc:spChg>
        <pc:spChg chg="del">
          <ac:chgData name="Gayathri SB" userId="3b6705c9c6181970" providerId="LiveId" clId="{79DA53A4-66CF-4210-80A1-D46E19D2D81D}" dt="2024-11-19T01:06:24.480" v="4492" actId="6264"/>
          <ac:spMkLst>
            <pc:docMk/>
            <pc:sldMk cId="1577928320" sldId="283"/>
            <ac:spMk id="3" creationId="{5CB6748A-B575-1104-319E-34DD36A1F305}"/>
          </ac:spMkLst>
        </pc:spChg>
        <pc:spChg chg="add mod ord">
          <ac:chgData name="Gayathri SB" userId="3b6705c9c6181970" providerId="LiveId" clId="{79DA53A4-66CF-4210-80A1-D46E19D2D81D}" dt="2024-11-20T10:54:36.614" v="10842" actId="1076"/>
          <ac:spMkLst>
            <pc:docMk/>
            <pc:sldMk cId="1577928320" sldId="283"/>
            <ac:spMk id="4" creationId="{CC85A242-6267-C35F-5171-DA2F38BE395F}"/>
          </ac:spMkLst>
        </pc:spChg>
        <pc:spChg chg="add mod ord">
          <ac:chgData name="Gayathri SB" userId="3b6705c9c6181970" providerId="LiveId" clId="{79DA53A4-66CF-4210-80A1-D46E19D2D81D}" dt="2024-11-20T10:54:48.395" v="10844" actId="120"/>
          <ac:spMkLst>
            <pc:docMk/>
            <pc:sldMk cId="1577928320" sldId="283"/>
            <ac:spMk id="5" creationId="{85F510B6-C70A-906A-DF3A-3F5483D853BF}"/>
          </ac:spMkLst>
        </pc:spChg>
      </pc:sldChg>
      <pc:sldChg chg="modSp new del mod ord">
        <pc:chgData name="Gayathri SB" userId="3b6705c9c6181970" providerId="LiveId" clId="{79DA53A4-66CF-4210-80A1-D46E19D2D81D}" dt="2024-11-20T08:41:03.013" v="8352" actId="47"/>
        <pc:sldMkLst>
          <pc:docMk/>
          <pc:sldMk cId="1609915531" sldId="284"/>
        </pc:sldMkLst>
        <pc:spChg chg="mod">
          <ac:chgData name="Gayathri SB" userId="3b6705c9c6181970" providerId="LiveId" clId="{79DA53A4-66CF-4210-80A1-D46E19D2D81D}" dt="2024-11-20T08:29:07.185" v="8179" actId="20577"/>
          <ac:spMkLst>
            <pc:docMk/>
            <pc:sldMk cId="1609915531" sldId="284"/>
            <ac:spMk id="2" creationId="{E976DFC6-F5AE-00FD-E20C-B3EBC3C5305F}"/>
          </ac:spMkLst>
        </pc:spChg>
        <pc:spChg chg="mod">
          <ac:chgData name="Gayathri SB" userId="3b6705c9c6181970" providerId="LiveId" clId="{79DA53A4-66CF-4210-80A1-D46E19D2D81D}" dt="2024-11-20T08:29:52.825" v="8322" actId="20577"/>
          <ac:spMkLst>
            <pc:docMk/>
            <pc:sldMk cId="1609915531" sldId="284"/>
            <ac:spMk id="3" creationId="{9C6AA990-1249-C592-BE71-F2C6022D8072}"/>
          </ac:spMkLst>
        </pc:spChg>
      </pc:sldChg>
      <pc:sldChg chg="addSp delSp modSp new mod">
        <pc:chgData name="Gayathri SB" userId="3b6705c9c6181970" providerId="LiveId" clId="{79DA53A4-66CF-4210-80A1-D46E19D2D81D}" dt="2024-11-20T10:54:30.299" v="10841" actId="1076"/>
        <pc:sldMkLst>
          <pc:docMk/>
          <pc:sldMk cId="3581188631" sldId="285"/>
        </pc:sldMkLst>
        <pc:spChg chg="mod">
          <ac:chgData name="Gayathri SB" userId="3b6705c9c6181970" providerId="LiveId" clId="{79DA53A4-66CF-4210-80A1-D46E19D2D81D}" dt="2024-11-20T10:54:30.299" v="10841" actId="1076"/>
          <ac:spMkLst>
            <pc:docMk/>
            <pc:sldMk cId="3581188631" sldId="285"/>
            <ac:spMk id="2" creationId="{A629EB8E-48CE-4FE2-0440-D6E50D005672}"/>
          </ac:spMkLst>
        </pc:spChg>
        <pc:spChg chg="mod">
          <ac:chgData name="Gayathri SB" userId="3b6705c9c6181970" providerId="LiveId" clId="{79DA53A4-66CF-4210-80A1-D46E19D2D81D}" dt="2024-11-20T10:54:28.534" v="10840" actId="1076"/>
          <ac:spMkLst>
            <pc:docMk/>
            <pc:sldMk cId="3581188631" sldId="285"/>
            <ac:spMk id="3" creationId="{56116EE5-C1A1-0783-DF5A-7085B4CD745B}"/>
          </ac:spMkLst>
        </pc:spChg>
        <pc:inkChg chg="add del">
          <ac:chgData name="Gayathri SB" userId="3b6705c9c6181970" providerId="LiveId" clId="{79DA53A4-66CF-4210-80A1-D46E19D2D81D}" dt="2024-11-20T06:55:39.849" v="6483" actId="9405"/>
          <ac:inkMkLst>
            <pc:docMk/>
            <pc:sldMk cId="3581188631" sldId="285"/>
            <ac:inkMk id="4" creationId="{5C873CE2-FE2E-2400-5376-0E4D1495AD6A}"/>
          </ac:inkMkLst>
        </pc:inkChg>
        <pc:inkChg chg="add del">
          <ac:chgData name="Gayathri SB" userId="3b6705c9c6181970" providerId="LiveId" clId="{79DA53A4-66CF-4210-80A1-D46E19D2D81D}" dt="2024-11-20T06:55:38.549" v="6481" actId="9405"/>
          <ac:inkMkLst>
            <pc:docMk/>
            <pc:sldMk cId="3581188631" sldId="285"/>
            <ac:inkMk id="5" creationId="{373D5837-087E-A6ED-2D97-04B8627A3897}"/>
          </ac:inkMkLst>
        </pc:inkChg>
        <pc:inkChg chg="add del">
          <ac:chgData name="Gayathri SB" userId="3b6705c9c6181970" providerId="LiveId" clId="{79DA53A4-66CF-4210-80A1-D46E19D2D81D}" dt="2024-11-20T06:55:38.313" v="6480" actId="9405"/>
          <ac:inkMkLst>
            <pc:docMk/>
            <pc:sldMk cId="3581188631" sldId="285"/>
            <ac:inkMk id="6" creationId="{AEADC7F0-AC78-DD18-57D6-2A9E6D88897E}"/>
          </ac:inkMkLst>
        </pc:inkChg>
        <pc:inkChg chg="add del">
          <ac:chgData name="Gayathri SB" userId="3b6705c9c6181970" providerId="LiveId" clId="{79DA53A4-66CF-4210-80A1-D46E19D2D81D}" dt="2024-11-20T06:55:38.077" v="6479" actId="9405"/>
          <ac:inkMkLst>
            <pc:docMk/>
            <pc:sldMk cId="3581188631" sldId="285"/>
            <ac:inkMk id="7" creationId="{06A8B896-E1BC-9E2E-4679-F9BBFDE71255}"/>
          </ac:inkMkLst>
        </pc:inkChg>
        <pc:inkChg chg="add del">
          <ac:chgData name="Gayathri SB" userId="3b6705c9c6181970" providerId="LiveId" clId="{79DA53A4-66CF-4210-80A1-D46E19D2D81D}" dt="2024-11-20T06:55:37.825" v="6478" actId="9405"/>
          <ac:inkMkLst>
            <pc:docMk/>
            <pc:sldMk cId="3581188631" sldId="285"/>
            <ac:inkMk id="8" creationId="{14F30FBD-A691-E4B5-9695-7C077F82A561}"/>
          </ac:inkMkLst>
        </pc:inkChg>
        <pc:inkChg chg="add del">
          <ac:chgData name="Gayathri SB" userId="3b6705c9c6181970" providerId="LiveId" clId="{79DA53A4-66CF-4210-80A1-D46E19D2D81D}" dt="2024-11-20T06:55:37.605" v="6477" actId="9405"/>
          <ac:inkMkLst>
            <pc:docMk/>
            <pc:sldMk cId="3581188631" sldId="285"/>
            <ac:inkMk id="9" creationId="{F9499634-5B5C-7615-D460-82117FB53F90}"/>
          </ac:inkMkLst>
        </pc:inkChg>
        <pc:inkChg chg="add del">
          <ac:chgData name="Gayathri SB" userId="3b6705c9c6181970" providerId="LiveId" clId="{79DA53A4-66CF-4210-80A1-D46E19D2D81D}" dt="2024-11-20T06:55:37.352" v="6476" actId="9405"/>
          <ac:inkMkLst>
            <pc:docMk/>
            <pc:sldMk cId="3581188631" sldId="285"/>
            <ac:inkMk id="10" creationId="{27695E17-4D16-D73F-B44E-5F703431CEF4}"/>
          </ac:inkMkLst>
        </pc:inkChg>
        <pc:inkChg chg="add del">
          <ac:chgData name="Gayathri SB" userId="3b6705c9c6181970" providerId="LiveId" clId="{79DA53A4-66CF-4210-80A1-D46E19D2D81D}" dt="2024-11-20T06:55:37.008" v="6475" actId="9405"/>
          <ac:inkMkLst>
            <pc:docMk/>
            <pc:sldMk cId="3581188631" sldId="285"/>
            <ac:inkMk id="11" creationId="{9784BCCF-E834-13D4-DB4E-71C33FEBFA37}"/>
          </ac:inkMkLst>
        </pc:inkChg>
      </pc:sldChg>
      <pc:sldChg chg="modSp new mod">
        <pc:chgData name="Gayathri SB" userId="3b6705c9c6181970" providerId="LiveId" clId="{79DA53A4-66CF-4210-80A1-D46E19D2D81D}" dt="2024-11-20T10:54:01.705" v="10835" actId="14100"/>
        <pc:sldMkLst>
          <pc:docMk/>
          <pc:sldMk cId="3565084367" sldId="286"/>
        </pc:sldMkLst>
        <pc:spChg chg="mod">
          <ac:chgData name="Gayathri SB" userId="3b6705c9c6181970" providerId="LiveId" clId="{79DA53A4-66CF-4210-80A1-D46E19D2D81D}" dt="2024-11-20T10:54:01.705" v="10835" actId="14100"/>
          <ac:spMkLst>
            <pc:docMk/>
            <pc:sldMk cId="3565084367" sldId="286"/>
            <ac:spMk id="2" creationId="{5E9845DE-6C02-3476-B5A7-F72626FCB339}"/>
          </ac:spMkLst>
        </pc:spChg>
        <pc:spChg chg="mod">
          <ac:chgData name="Gayathri SB" userId="3b6705c9c6181970" providerId="LiveId" clId="{79DA53A4-66CF-4210-80A1-D46E19D2D81D}" dt="2024-11-20T10:53:57.461" v="10833" actId="1076"/>
          <ac:spMkLst>
            <pc:docMk/>
            <pc:sldMk cId="3565084367" sldId="286"/>
            <ac:spMk id="3" creationId="{5271B67F-C40D-86CB-10A5-ED25F0C914A0}"/>
          </ac:spMkLst>
        </pc:spChg>
      </pc:sldChg>
      <pc:sldChg chg="delSp modSp new mod">
        <pc:chgData name="Gayathri SB" userId="3b6705c9c6181970" providerId="LiveId" clId="{79DA53A4-66CF-4210-80A1-D46E19D2D81D}" dt="2024-11-20T10:54:24.919" v="10839" actId="14100"/>
        <pc:sldMkLst>
          <pc:docMk/>
          <pc:sldMk cId="1955030484" sldId="287"/>
        </pc:sldMkLst>
        <pc:spChg chg="del">
          <ac:chgData name="Gayathri SB" userId="3b6705c9c6181970" providerId="LiveId" clId="{79DA53A4-66CF-4210-80A1-D46E19D2D81D}" dt="2024-11-20T06:56:10.403" v="6491" actId="478"/>
          <ac:spMkLst>
            <pc:docMk/>
            <pc:sldMk cId="1955030484" sldId="287"/>
            <ac:spMk id="2" creationId="{AB811356-715E-68CD-10D3-EA0C40A5B024}"/>
          </ac:spMkLst>
        </pc:spChg>
        <pc:spChg chg="mod">
          <ac:chgData name="Gayathri SB" userId="3b6705c9c6181970" providerId="LiveId" clId="{79DA53A4-66CF-4210-80A1-D46E19D2D81D}" dt="2024-11-20T10:54:24.919" v="10839" actId="14100"/>
          <ac:spMkLst>
            <pc:docMk/>
            <pc:sldMk cId="1955030484" sldId="287"/>
            <ac:spMk id="3" creationId="{B5B5C545-E356-5835-3696-E87B31BA10D5}"/>
          </ac:spMkLst>
        </pc:spChg>
      </pc:sldChg>
      <pc:sldChg chg="new del">
        <pc:chgData name="Gayathri SB" userId="3b6705c9c6181970" providerId="LiveId" clId="{79DA53A4-66CF-4210-80A1-D46E19D2D81D}" dt="2024-11-20T06:55:38.959" v="6482" actId="680"/>
        <pc:sldMkLst>
          <pc:docMk/>
          <pc:sldMk cId="2746956666" sldId="287"/>
        </pc:sldMkLst>
      </pc:sldChg>
      <pc:sldChg chg="modSp new mod">
        <pc:chgData name="Gayathri SB" userId="3b6705c9c6181970" providerId="LiveId" clId="{79DA53A4-66CF-4210-80A1-D46E19D2D81D}" dt="2024-11-20T10:54:10.761" v="10837" actId="1076"/>
        <pc:sldMkLst>
          <pc:docMk/>
          <pc:sldMk cId="4043470264" sldId="288"/>
        </pc:sldMkLst>
        <pc:spChg chg="mod">
          <ac:chgData name="Gayathri SB" userId="3b6705c9c6181970" providerId="LiveId" clId="{79DA53A4-66CF-4210-80A1-D46E19D2D81D}" dt="2024-11-20T10:54:09.090" v="10836" actId="1076"/>
          <ac:spMkLst>
            <pc:docMk/>
            <pc:sldMk cId="4043470264" sldId="288"/>
            <ac:spMk id="2" creationId="{75761B36-2BCD-795A-9584-1B313BCBE41B}"/>
          </ac:spMkLst>
        </pc:spChg>
        <pc:spChg chg="mod">
          <ac:chgData name="Gayathri SB" userId="3b6705c9c6181970" providerId="LiveId" clId="{79DA53A4-66CF-4210-80A1-D46E19D2D81D}" dt="2024-11-20T10:54:10.761" v="10837" actId="1076"/>
          <ac:spMkLst>
            <pc:docMk/>
            <pc:sldMk cId="4043470264" sldId="288"/>
            <ac:spMk id="3" creationId="{4A67AA99-04A0-B856-057C-62E69059F5CE}"/>
          </ac:spMkLst>
        </pc:spChg>
      </pc:sldChg>
      <pc:sldChg chg="delSp modSp new mod">
        <pc:chgData name="Gayathri SB" userId="3b6705c9c6181970" providerId="LiveId" clId="{79DA53A4-66CF-4210-80A1-D46E19D2D81D}" dt="2024-11-20T10:52:52.508" v="10814" actId="20577"/>
        <pc:sldMkLst>
          <pc:docMk/>
          <pc:sldMk cId="2036029984" sldId="289"/>
        </pc:sldMkLst>
        <pc:spChg chg="del">
          <ac:chgData name="Gayathri SB" userId="3b6705c9c6181970" providerId="LiveId" clId="{79DA53A4-66CF-4210-80A1-D46E19D2D81D}" dt="2024-11-20T07:22:49.342" v="7347" actId="478"/>
          <ac:spMkLst>
            <pc:docMk/>
            <pc:sldMk cId="2036029984" sldId="289"/>
            <ac:spMk id="2" creationId="{47D9E9A6-09BC-7F2F-69CB-8D7820D7E47E}"/>
          </ac:spMkLst>
        </pc:spChg>
        <pc:spChg chg="mod">
          <ac:chgData name="Gayathri SB" userId="3b6705c9c6181970" providerId="LiveId" clId="{79DA53A4-66CF-4210-80A1-D46E19D2D81D}" dt="2024-11-20T10:52:52.508" v="10814" actId="20577"/>
          <ac:spMkLst>
            <pc:docMk/>
            <pc:sldMk cId="2036029984" sldId="289"/>
            <ac:spMk id="3" creationId="{E77C597B-3E76-C685-FA4D-56B35FB8B585}"/>
          </ac:spMkLst>
        </pc:spChg>
      </pc:sldChg>
      <pc:sldChg chg="modSp new mod ord">
        <pc:chgData name="Gayathri SB" userId="3b6705c9c6181970" providerId="LiveId" clId="{79DA53A4-66CF-4210-80A1-D46E19D2D81D}" dt="2024-11-20T10:45:26.225" v="10726" actId="1076"/>
        <pc:sldMkLst>
          <pc:docMk/>
          <pc:sldMk cId="1798344243" sldId="290"/>
        </pc:sldMkLst>
        <pc:spChg chg="mod">
          <ac:chgData name="Gayathri SB" userId="3b6705c9c6181970" providerId="LiveId" clId="{79DA53A4-66CF-4210-80A1-D46E19D2D81D}" dt="2024-11-20T10:45:21.399" v="10725" actId="20577"/>
          <ac:spMkLst>
            <pc:docMk/>
            <pc:sldMk cId="1798344243" sldId="290"/>
            <ac:spMk id="2" creationId="{BF49B0A3-0706-B5AE-D309-2B363BE09CE7}"/>
          </ac:spMkLst>
        </pc:spChg>
        <pc:spChg chg="mod">
          <ac:chgData name="Gayathri SB" userId="3b6705c9c6181970" providerId="LiveId" clId="{79DA53A4-66CF-4210-80A1-D46E19D2D81D}" dt="2024-11-20T10:45:26.225" v="10726" actId="1076"/>
          <ac:spMkLst>
            <pc:docMk/>
            <pc:sldMk cId="1798344243" sldId="290"/>
            <ac:spMk id="3" creationId="{359BF33A-11D4-94F4-E7D4-0EA0CB8BDAEA}"/>
          </ac:spMkLst>
        </pc:spChg>
      </pc:sldChg>
      <pc:sldChg chg="addSp delSp modSp new mod">
        <pc:chgData name="Gayathri SB" userId="3b6705c9c6181970" providerId="LiveId" clId="{79DA53A4-66CF-4210-80A1-D46E19D2D81D}" dt="2024-11-20T10:44:39.784" v="10718" actId="1076"/>
        <pc:sldMkLst>
          <pc:docMk/>
          <pc:sldMk cId="2108378608" sldId="291"/>
        </pc:sldMkLst>
        <pc:spChg chg="add del mod">
          <ac:chgData name="Gayathri SB" userId="3b6705c9c6181970" providerId="LiveId" clId="{79DA53A4-66CF-4210-80A1-D46E19D2D81D}" dt="2024-11-20T10:44:19.148" v="10716" actId="120"/>
          <ac:spMkLst>
            <pc:docMk/>
            <pc:sldMk cId="2108378608" sldId="291"/>
            <ac:spMk id="2" creationId="{9D1988E1-2877-469E-E917-BE0CC81E2934}"/>
          </ac:spMkLst>
        </pc:spChg>
        <pc:spChg chg="mod">
          <ac:chgData name="Gayathri SB" userId="3b6705c9c6181970" providerId="LiveId" clId="{79DA53A4-66CF-4210-80A1-D46E19D2D81D}" dt="2024-11-20T10:44:39.784" v="10718" actId="1076"/>
          <ac:spMkLst>
            <pc:docMk/>
            <pc:sldMk cId="2108378608" sldId="291"/>
            <ac:spMk id="3" creationId="{C91845A3-B727-7EA8-6A4A-C3DA7A389C6F}"/>
          </ac:spMkLst>
        </pc:spChg>
      </pc:sldChg>
      <pc:sldChg chg="delSp modSp new mod">
        <pc:chgData name="Gayathri SB" userId="3b6705c9c6181970" providerId="LiveId" clId="{79DA53A4-66CF-4210-80A1-D46E19D2D81D}" dt="2024-11-20T09:17:01.856" v="10005" actId="20577"/>
        <pc:sldMkLst>
          <pc:docMk/>
          <pc:sldMk cId="3119317630" sldId="292"/>
        </pc:sldMkLst>
        <pc:spChg chg="del mod">
          <ac:chgData name="Gayathri SB" userId="3b6705c9c6181970" providerId="LiveId" clId="{79DA53A4-66CF-4210-80A1-D46E19D2D81D}" dt="2024-11-20T09:15:52.554" v="9869" actId="478"/>
          <ac:spMkLst>
            <pc:docMk/>
            <pc:sldMk cId="3119317630" sldId="292"/>
            <ac:spMk id="2" creationId="{9D7B5E19-8432-2312-6A71-585F13E874F7}"/>
          </ac:spMkLst>
        </pc:spChg>
        <pc:spChg chg="mod">
          <ac:chgData name="Gayathri SB" userId="3b6705c9c6181970" providerId="LiveId" clId="{79DA53A4-66CF-4210-80A1-D46E19D2D81D}" dt="2024-11-20T09:17:01.856" v="10005" actId="20577"/>
          <ac:spMkLst>
            <pc:docMk/>
            <pc:sldMk cId="3119317630" sldId="292"/>
            <ac:spMk id="3" creationId="{35A7F599-14C2-D3DE-72ED-93989537155B}"/>
          </ac:spMkLst>
        </pc:spChg>
      </pc:sldChg>
      <pc:sldChg chg="new del">
        <pc:chgData name="Gayathri SB" userId="3b6705c9c6181970" providerId="LiveId" clId="{79DA53A4-66CF-4210-80A1-D46E19D2D81D}" dt="2024-11-20T10:17:22.390" v="10308" actId="47"/>
        <pc:sldMkLst>
          <pc:docMk/>
          <pc:sldMk cId="3966701765" sldId="293"/>
        </pc:sldMkLst>
      </pc:sldChg>
      <pc:sldMasterChg chg="addSldLayout">
        <pc:chgData name="Gayathri SB" userId="3b6705c9c6181970" providerId="LiveId" clId="{79DA53A4-66CF-4210-80A1-D46E19D2D81D}" dt="2024-11-13T10:48:59.491" v="0" actId="680"/>
        <pc:sldMasterMkLst>
          <pc:docMk/>
          <pc:sldMasterMk cId="670431441" sldId="2147483648"/>
        </pc:sldMasterMkLst>
        <pc:sldLayoutChg chg="add">
          <pc:chgData name="Gayathri SB" userId="3b6705c9c6181970" providerId="LiveId" clId="{79DA53A4-66CF-4210-80A1-D46E19D2D81D}" dt="2024-11-13T10:48:59.491" v="0" actId="680"/>
          <pc:sldLayoutMkLst>
            <pc:docMk/>
            <pc:sldMasterMk cId="670431441" sldId="2147483648"/>
            <pc:sldLayoutMk cId="2370576795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F63AE-6C7A-4084-90F0-C189B2E659F8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9BB8A-62B0-424C-88C4-5DC004506E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376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9BB8A-62B0-424C-88C4-5DC004506EE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406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3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6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16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85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8052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32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1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2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6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2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1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7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6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6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3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E12A-C857-B327-6ED5-A16334CE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953" y="950202"/>
            <a:ext cx="7766936" cy="1646302"/>
          </a:xfrm>
        </p:spPr>
        <p:txBody>
          <a:bodyPr/>
          <a:lstStyle/>
          <a:p>
            <a:r>
              <a:rPr lang="en-IN" dirty="0"/>
              <a:t>Basel III Capital Regulations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4A56B-1519-31F2-887B-5344E649B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798" y="2997096"/>
            <a:ext cx="7766936" cy="1096899"/>
          </a:xfrm>
        </p:spPr>
        <p:txBody>
          <a:bodyPr>
            <a:normAutofit/>
          </a:bodyPr>
          <a:lstStyle/>
          <a:p>
            <a:r>
              <a:rPr lang="en-IN" sz="3000" dirty="0"/>
              <a:t>An Overview of India’s Regulatory Framework for Banking Capital Adequacy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6B2488-5A23-6AB9-DF94-6616F7E60720}"/>
              </a:ext>
            </a:extLst>
          </p:cNvPr>
          <p:cNvSpPr txBox="1"/>
          <p:nvPr/>
        </p:nvSpPr>
        <p:spPr>
          <a:xfrm>
            <a:off x="6349212" y="4494587"/>
            <a:ext cx="265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Gayathri</a:t>
            </a: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SB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8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EB8E-48CE-4FE2-0440-D6E50D005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21172"/>
            <a:ext cx="9144000" cy="784817"/>
          </a:xfrm>
        </p:spPr>
        <p:txBody>
          <a:bodyPr/>
          <a:lstStyle/>
          <a:p>
            <a:r>
              <a:rPr lang="en-IN" sz="4000" dirty="0"/>
              <a:t>Elements of Regulatory Capital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16EE5-C1A1-0783-DF5A-7085B4CD7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414" y="1346521"/>
            <a:ext cx="9144000" cy="519030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IN" dirty="0"/>
              <a:t>Tier 1 Capital (Going-concern capital) – Absorb losses continuing operations</a:t>
            </a: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en-IN" sz="2200" dirty="0"/>
              <a:t>Common Equity Tier I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Paid-up Equity capital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Share Premium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Statutory Reserves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Capital Reserve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Other disclosed Free Reserves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Balance in P/L at the end of previous financial year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2000" dirty="0"/>
              <a:t>Eligible profit of current year = Net profit </a:t>
            </a:r>
            <a:r>
              <a:rPr lang="en-IN" sz="2000" dirty="0" err="1"/>
              <a:t>upto</a:t>
            </a:r>
            <a:r>
              <a:rPr lang="en-IN" sz="2000" dirty="0"/>
              <a:t> the quarter – (0.25*Average dividend of last 3 years*Quarter of the year)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1188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5B5C545-E356-5835-3696-E87B31BA1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1222"/>
            <a:ext cx="9144000" cy="5891611"/>
          </a:xfrm>
        </p:spPr>
        <p:txBody>
          <a:bodyPr>
            <a:noAutofit/>
          </a:bodyPr>
          <a:lstStyle/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en-IN" sz="1800" dirty="0"/>
              <a:t>Additional Capital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Perpetual Non-cumulative preference shares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Premium on PNCPS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endParaRPr lang="en-IN" sz="1800" dirty="0"/>
          </a:p>
          <a:p>
            <a:pPr marL="457200" indent="-457200" algn="l">
              <a:buAutoNum type="arabicPeriod"/>
            </a:pPr>
            <a:r>
              <a:rPr lang="en-IN" dirty="0"/>
              <a:t>Tier II capital (Gone-concern capital) – Absorb losses during winding-up</a:t>
            </a: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en-IN" sz="1800" dirty="0"/>
              <a:t>General provision and loss reserve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General provision on standard assets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Excess Provision on sale of NPA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Investment reserve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Debt capital instruments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Perpetual cumulative Preference shares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Redeemable non-cumulative PS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Redeemable Cumulative PS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IN" sz="1800" dirty="0"/>
              <a:t>Premium on above</a:t>
            </a:r>
          </a:p>
        </p:txBody>
      </p:sp>
    </p:spTree>
    <p:extLst>
      <p:ext uri="{BB962C8B-B14F-4D97-AF65-F5344CB8AC3E}">
        <p14:creationId xmlns:p14="http://schemas.microsoft.com/office/powerpoint/2010/main" val="1955030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1B36-2BCD-795A-9584-1B313BCBE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111" y="957110"/>
            <a:ext cx="9144000" cy="601934"/>
          </a:xfrm>
        </p:spPr>
        <p:txBody>
          <a:bodyPr/>
          <a:lstStyle/>
          <a:p>
            <a:r>
              <a:rPr lang="en-IN" dirty="0"/>
              <a:t>Adjustments/ Deductions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7AA99-04A0-B856-057C-62E69059F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038" y="1845482"/>
            <a:ext cx="9144000" cy="451104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Goodwill and other intangible assets net of DTL if any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Operating losses in current year/ bought forward and associated DTA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Cash flow hedge reserve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Gain on sale related to securitisation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Defined Benefit pension fund asset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Investment in own shares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Investment in Banking/ Insurance/ Financial </a:t>
            </a:r>
            <a:r>
              <a:rPr lang="en-IN" dirty="0" err="1"/>
              <a:t>instituition</a:t>
            </a:r>
            <a:endParaRPr lang="en-IN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3470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845DE-6C02-3476-B5A7-F72626FCB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433" y="304802"/>
            <a:ext cx="8494005" cy="1402812"/>
          </a:xfrm>
        </p:spPr>
        <p:txBody>
          <a:bodyPr/>
          <a:lstStyle/>
          <a:p>
            <a:pPr algn="l"/>
            <a:r>
              <a:rPr lang="en-IN" sz="4000" dirty="0"/>
              <a:t>Criteria for classification as common shares – Annexure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1B67F-C40D-86CB-10A5-ED25F0C91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971" y="1837613"/>
            <a:ext cx="9144000" cy="5181600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Voting shares or at least identical to voting shares in all aspects except absence of voting rights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Subordinated claim (ranks lower than other claims)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Unlimited or variable claim on liquidation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Claim on residual assets proportionate to paid up capital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Perpetual principal – Not repaid except on liquidation (Other than Buy-back)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Distributions made on distributable profits/ Non-obligatory distributions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Classified as Equity capital on insolvency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Classified as Equity capital by Accounting standards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IN" dirty="0"/>
              <a:t>Neither secured nor guaranteed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5084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ADDD-7754-1460-567D-7AFE18DD5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24725"/>
          </a:xfrm>
        </p:spPr>
        <p:txBody>
          <a:bodyPr/>
          <a:lstStyle/>
          <a:p>
            <a:r>
              <a:rPr lang="en-IN" sz="3000" dirty="0"/>
              <a:t>Capital Structure Requirements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44020C6-50BC-AAC7-7E5F-45D40D1450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32671" y="3873589"/>
            <a:ext cx="9144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Composition of Capital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/>
              <a:t>Tier 1 Capital</a:t>
            </a:r>
            <a:r>
              <a:rPr lang="en-US" dirty="0"/>
              <a:t>: Includes CET1 and Additional Tier 1 (AT1).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1" dirty="0"/>
              <a:t>CET1 Elements</a:t>
            </a:r>
            <a:r>
              <a:rPr lang="en-US" sz="1800" dirty="0"/>
              <a:t>: Common shares, statutory reserves, profit &amp; loss balance.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/>
              <a:t>Tier 2 Capital</a:t>
            </a:r>
            <a:r>
              <a:rPr lang="en-US" dirty="0"/>
              <a:t>: Composed of items like loan-loss reserves, certain debt instruments, and revaluation reserves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88B166-473D-6D08-1117-B5D5B7F0C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02462"/>
              </p:ext>
            </p:extLst>
          </p:nvPr>
        </p:nvGraphicFramePr>
        <p:xfrm>
          <a:off x="952347" y="549148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456757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13815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Regulatory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As a % of Risk Weighted Assets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02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Minimum Common Equity Tier 1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98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Capital Conservation Buffer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360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Additional Tier 1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3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Tier 2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615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Minimum Total Capital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850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Minimum total capital + CCB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72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212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77C597B-3E76-C685-FA4D-56B35FB8B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231" y="1036319"/>
            <a:ext cx="9863769" cy="5430581"/>
          </a:xfrm>
        </p:spPr>
        <p:txBody>
          <a:bodyPr>
            <a:noAutofit/>
          </a:bodyPr>
          <a:lstStyle/>
          <a:p>
            <a:pPr algn="l"/>
            <a:r>
              <a:rPr lang="en-IN" sz="3000" dirty="0"/>
              <a:t>Common Equity           Common Equity Tier I capital /</a:t>
            </a:r>
          </a:p>
          <a:p>
            <a:pPr algn="l"/>
            <a:r>
              <a:rPr lang="en-IN" sz="3000" dirty="0"/>
              <a:t>Tier I capital ratio =      Risk Weighted Average (RWA)</a:t>
            </a:r>
          </a:p>
          <a:p>
            <a:pPr algn="l"/>
            <a:endParaRPr lang="en-IN" sz="3000" dirty="0"/>
          </a:p>
          <a:p>
            <a:pPr algn="l"/>
            <a:r>
              <a:rPr lang="en-IN" sz="3000" dirty="0"/>
              <a:t>Tier I capital ratio =      Tier I capital / RWA assets   </a:t>
            </a:r>
          </a:p>
          <a:p>
            <a:pPr algn="l"/>
            <a:r>
              <a:rPr lang="en-IN" sz="3000" dirty="0"/>
              <a:t> </a:t>
            </a:r>
          </a:p>
          <a:p>
            <a:pPr algn="l"/>
            <a:r>
              <a:rPr lang="en-IN" sz="3000" dirty="0"/>
              <a:t>Capital to Risk               Eligible total capital / RWA</a:t>
            </a:r>
          </a:p>
          <a:p>
            <a:pPr algn="l"/>
            <a:r>
              <a:rPr lang="en-IN" sz="3000" dirty="0"/>
              <a:t>Weighted Assets =          assets    </a:t>
            </a:r>
          </a:p>
        </p:txBody>
      </p:sp>
    </p:spTree>
    <p:extLst>
      <p:ext uri="{BB962C8B-B14F-4D97-AF65-F5344CB8AC3E}">
        <p14:creationId xmlns:p14="http://schemas.microsoft.com/office/powerpoint/2010/main" val="2036029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E98E-0841-FB69-343A-CCE0C687F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097" y="223380"/>
            <a:ext cx="9167434" cy="492717"/>
          </a:xfrm>
        </p:spPr>
        <p:txBody>
          <a:bodyPr/>
          <a:lstStyle/>
          <a:p>
            <a:pPr algn="l"/>
            <a:r>
              <a:rPr lang="en-IN" sz="2500" dirty="0"/>
              <a:t>Capital Charge for Credit Risk-Standardised Approach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0A560A1-813D-D7C4-25D6-D53056F3B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16786"/>
              </p:ext>
            </p:extLst>
          </p:nvPr>
        </p:nvGraphicFramePr>
        <p:xfrm>
          <a:off x="600420" y="900769"/>
          <a:ext cx="9398787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929">
                  <a:extLst>
                    <a:ext uri="{9D8B030D-6E8A-4147-A177-3AD203B41FA5}">
                      <a16:colId xmlns:a16="http://schemas.microsoft.com/office/drawing/2014/main" val="2854462834"/>
                    </a:ext>
                  </a:extLst>
                </a:gridCol>
                <a:gridCol w="3132929">
                  <a:extLst>
                    <a:ext uri="{9D8B030D-6E8A-4147-A177-3AD203B41FA5}">
                      <a16:colId xmlns:a16="http://schemas.microsoft.com/office/drawing/2014/main" val="2348889365"/>
                    </a:ext>
                  </a:extLst>
                </a:gridCol>
                <a:gridCol w="3132929">
                  <a:extLst>
                    <a:ext uri="{9D8B030D-6E8A-4147-A177-3AD203B41FA5}">
                      <a16:colId xmlns:a16="http://schemas.microsoft.com/office/drawing/2014/main" val="3134190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b="1" dirty="0"/>
                        <a:t>Asset Category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Examples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Risk Weight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1224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0" dirty="0"/>
                        <a:t>Cash and Sovereign Exposures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Cash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Government bonds (AAA rated)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Claims on central banks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IN" b="0" dirty="0"/>
                        <a:t>Foreign Sovereigns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 for highly rated sovereigns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Higher for lower ratings (S&amp;P/ Moody’s)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569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Bank Exposures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Interbank loans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Claims on other financial institutions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 to 150%, based on counterparty credit rating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7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Exposures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Loans to corporates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Bonds issued by corporations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for unrated corporates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Varies by rating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89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Exposures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Consumer loans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Credit card receivables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Small business loans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75%, reflecting lower default correlation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98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Equity Exposures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Equity investments in subsidiaries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Publicly traded equities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to 400%, depending on type of equity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046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902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51769-3728-27C6-8625-D0AE5E08F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63A2D-0B1F-629E-0193-6DCD95659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999" y="616944"/>
            <a:ext cx="6113137" cy="296931"/>
          </a:xfrm>
        </p:spPr>
        <p:txBody>
          <a:bodyPr/>
          <a:lstStyle/>
          <a:p>
            <a:r>
              <a:rPr lang="en-IN" sz="3000" dirty="0"/>
              <a:t>Capital Charge for Credit Risk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BAAC0FD-C998-49FF-2FC7-C60B2EED8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46653"/>
              </p:ext>
            </p:extLst>
          </p:nvPr>
        </p:nvGraphicFramePr>
        <p:xfrm>
          <a:off x="1205735" y="1399774"/>
          <a:ext cx="8127999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544628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488893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34190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Asset Category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Examples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Risk Weight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1224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Estate Exposures</a:t>
                      </a:r>
                      <a:endParaRPr lang="en-IN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Residential mortgages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Commercial property loans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35% for residential mortgages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100%+ for commercial loans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569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Securitization Exposures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Mortgage-Backed Securities (MBS)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Asset-Backed Securities (ABS)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 to 1,250%, based on tranche seniority and rating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7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Non-Performing Assets (NPAs)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Loans overdue for more than 90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150% or higher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89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Off-Balance Sheet Exposures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Loan commitments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Derivatives</a:t>
                      </a:r>
                      <a:b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Guarantees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Adjusted using Credit Conversion Factors (CCFs)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98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089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9B0A3-0706-B5AE-D309-2B363BE09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434" y="99152"/>
            <a:ext cx="9731566" cy="1294221"/>
          </a:xfrm>
        </p:spPr>
        <p:txBody>
          <a:bodyPr/>
          <a:lstStyle/>
          <a:p>
            <a:pPr algn="l"/>
            <a:r>
              <a:rPr lang="en-IN" sz="4000" dirty="0"/>
              <a:t>Capital charge for Operational Risk</a:t>
            </a:r>
            <a:br>
              <a:rPr lang="en-IN" sz="4000" dirty="0"/>
            </a:br>
            <a:r>
              <a:rPr lang="en-IN" sz="4000" dirty="0"/>
              <a:t>The Basic Indicator 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BF33A-11D4-94F4-E7D4-0EA0CB8BD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886" y="1689987"/>
            <a:ext cx="9144000" cy="4833257"/>
          </a:xfrm>
        </p:spPr>
        <p:txBody>
          <a:bodyPr/>
          <a:lstStyle/>
          <a:p>
            <a:pPr algn="l"/>
            <a:r>
              <a:rPr lang="en-IN" dirty="0"/>
              <a:t>15% of Average Gross income wherever positive for the previous 3 years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Where gross income is Net interest Income + net non-interest Income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Gross of provisions and write-offs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Gross of operational expense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Exclude reversal during the year of above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Exclude income from disposal of movable and immovable property/ security held to maturity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Exclude income from legal settlements/ extraordinary/ irregular/ insurance activities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8344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988E1-2877-469E-E917-BE0CC81E2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046" y="653143"/>
            <a:ext cx="9984954" cy="1323703"/>
          </a:xfrm>
        </p:spPr>
        <p:txBody>
          <a:bodyPr/>
          <a:lstStyle/>
          <a:p>
            <a:pPr algn="l"/>
            <a:r>
              <a:rPr lang="en-IN" sz="4000" dirty="0"/>
              <a:t>Capital charge for Market Risk – The standardised duration 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845A3-B727-7EA8-6A4A-C3DA7A389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566" y="2151017"/>
            <a:ext cx="9144000" cy="3106783"/>
          </a:xfrm>
        </p:spPr>
        <p:txBody>
          <a:bodyPr>
            <a:normAutofit/>
          </a:bodyPr>
          <a:lstStyle/>
          <a:p>
            <a:pPr algn="l"/>
            <a:r>
              <a:rPr lang="en-IN" sz="2600" dirty="0"/>
              <a:t>Risk weights and factors based on size and complexity of bank</a:t>
            </a:r>
          </a:p>
          <a:p>
            <a:pPr marL="457200" indent="-457200" algn="l">
              <a:buAutoNum type="arabicPeriod"/>
            </a:pPr>
            <a:r>
              <a:rPr lang="en-IN" sz="2600" dirty="0"/>
              <a:t>Interest Rate Risk</a:t>
            </a:r>
          </a:p>
          <a:p>
            <a:pPr marL="457200" indent="-457200" algn="l">
              <a:buAutoNum type="arabicPeriod"/>
            </a:pPr>
            <a:r>
              <a:rPr lang="en-IN" sz="2600" dirty="0"/>
              <a:t>Equity Risk</a:t>
            </a:r>
          </a:p>
          <a:p>
            <a:pPr marL="457200" indent="-457200" algn="l">
              <a:buAutoNum type="arabicPeriod"/>
            </a:pPr>
            <a:r>
              <a:rPr lang="en-IN" sz="2600" dirty="0"/>
              <a:t>Forex risk</a:t>
            </a:r>
          </a:p>
          <a:p>
            <a:pPr marL="457200" indent="-457200" algn="l">
              <a:buAutoNum type="arabicPeriod"/>
            </a:pPr>
            <a:r>
              <a:rPr lang="en-IN" sz="2600" dirty="0"/>
              <a:t>Commodity Risk</a:t>
            </a:r>
          </a:p>
        </p:txBody>
      </p:sp>
    </p:spTree>
    <p:extLst>
      <p:ext uri="{BB962C8B-B14F-4D97-AF65-F5344CB8AC3E}">
        <p14:creationId xmlns:p14="http://schemas.microsoft.com/office/powerpoint/2010/main" val="210837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98F0-3479-B103-A819-BE37DD9A5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502" y="956900"/>
            <a:ext cx="9144000" cy="863191"/>
          </a:xfrm>
        </p:spPr>
        <p:txBody>
          <a:bodyPr/>
          <a:lstStyle/>
          <a:p>
            <a:r>
              <a:rPr lang="en-IN" dirty="0"/>
              <a:t>Key objectives of Basel III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B791-023E-850B-51D3-E183FCE1E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5061" y="2124895"/>
            <a:ext cx="7722779" cy="4223654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500" dirty="0"/>
              <a:t>Enhance bank’s ability to absorb shocks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IN" sz="2500" dirty="0"/>
              <a:t>Credit Risk – Lending to different borrowers – Risk of NPA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IN" sz="2500" dirty="0"/>
              <a:t>Market Risk – Exposure to Financial Markets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IN" sz="2500" dirty="0"/>
              <a:t>Operational Risk – Arising from Internal processes and system failures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500" dirty="0"/>
              <a:t>Stability of the Financial system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500" dirty="0"/>
              <a:t>Ensure Indian Banks meet international capital standards</a:t>
            </a:r>
          </a:p>
        </p:txBody>
      </p:sp>
    </p:spTree>
    <p:extLst>
      <p:ext uri="{BB962C8B-B14F-4D97-AF65-F5344CB8AC3E}">
        <p14:creationId xmlns:p14="http://schemas.microsoft.com/office/powerpoint/2010/main" val="1985165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0A9812-0FDE-40C5-FCE5-7F49897C0529}"/>
              </a:ext>
            </a:extLst>
          </p:cNvPr>
          <p:cNvSpPr txBox="1"/>
          <p:nvPr/>
        </p:nvSpPr>
        <p:spPr>
          <a:xfrm>
            <a:off x="892366" y="1570791"/>
            <a:ext cx="8879595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Capital Conservation Buffer (CCB)</a:t>
            </a:r>
            <a:r>
              <a:rPr lang="en-US" sz="2000" dirty="0"/>
              <a:t>: A buffer to absorb losses in financial stress, totaling 2.5% of RWA.</a:t>
            </a:r>
          </a:p>
          <a:p>
            <a:r>
              <a:rPr lang="en-US" sz="2000" dirty="0"/>
              <a:t>Maintain Common Equity Tier I to be 2.5% above 9%</a:t>
            </a:r>
          </a:p>
          <a:p>
            <a:r>
              <a:rPr lang="en-US" sz="2000" dirty="0"/>
              <a:t>Should not distribute profits when level falls below this But can operate.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Countercyclical Capital Buffer</a:t>
            </a:r>
            <a:r>
              <a:rPr lang="en-US" sz="2000" dirty="0"/>
              <a:t>: To mitigate risks by adding capital during growth and withdrawing during requirement/ losses.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Ranges from 0-2.5% of RWA depending on assessment by regulator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606B84-D139-E2F7-C2D4-08509642D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366" y="190040"/>
            <a:ext cx="8662091" cy="1299991"/>
          </a:xfrm>
        </p:spPr>
        <p:txBody>
          <a:bodyPr/>
          <a:lstStyle/>
          <a:p>
            <a:pPr algn="l"/>
            <a:r>
              <a:rPr lang="en-US" sz="3500" b="1" dirty="0"/>
              <a:t>Capital Conservation and Countercyclical Buffers</a:t>
            </a:r>
            <a:endParaRPr lang="en-IN" sz="3500" dirty="0"/>
          </a:p>
        </p:txBody>
      </p:sp>
    </p:spTree>
    <p:extLst>
      <p:ext uri="{BB962C8B-B14F-4D97-AF65-F5344CB8AC3E}">
        <p14:creationId xmlns:p14="http://schemas.microsoft.com/office/powerpoint/2010/main" val="3266556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F47E7-9D3D-63EC-2753-2FE49B87B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39828"/>
            <a:ext cx="7766936" cy="1762698"/>
          </a:xfrm>
        </p:spPr>
        <p:txBody>
          <a:bodyPr/>
          <a:lstStyle/>
          <a:p>
            <a:pPr algn="l"/>
            <a:r>
              <a:rPr lang="en-IN" dirty="0"/>
              <a:t>Domestic Systemically Important Banks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F7790-26A9-0009-0FBD-575432974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99981"/>
            <a:ext cx="7766936" cy="254775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500" dirty="0"/>
              <a:t>The too big to fail banks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500" dirty="0"/>
              <a:t>Additional capital requirement – Tier 1 – 0.2% to 0.8% of RWA depending on systemic Importance</a:t>
            </a:r>
          </a:p>
        </p:txBody>
      </p:sp>
    </p:spTree>
    <p:extLst>
      <p:ext uri="{BB962C8B-B14F-4D97-AF65-F5344CB8AC3E}">
        <p14:creationId xmlns:p14="http://schemas.microsoft.com/office/powerpoint/2010/main" val="1930251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19D9C-6D80-772F-6DA4-24F45A0A2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915" y="520649"/>
            <a:ext cx="7766936" cy="691206"/>
          </a:xfrm>
        </p:spPr>
        <p:txBody>
          <a:bodyPr/>
          <a:lstStyle/>
          <a:p>
            <a:r>
              <a:rPr lang="en-US" sz="4000" b="1" dirty="0"/>
              <a:t>Leverage Ratio Requirements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ECA93-3451-1539-0E4A-C2C75EBE7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961" y="1729649"/>
            <a:ext cx="8646042" cy="3418084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: To restrict banks from excessive leveraging.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/>
              <a:t>Ratio Calculation</a:t>
            </a:r>
            <a:r>
              <a:rPr lang="en-US" dirty="0"/>
              <a:t>: Based on Tier 1 Capital and total consolidated assets.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/>
              <a:t>Impact</a:t>
            </a:r>
            <a:r>
              <a:rPr lang="en-US" dirty="0"/>
              <a:t>: Serves as a backstop to risk-based capital ratios.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The leverage ratio shall not fall below 4.5%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/>
              <a:t>Liquidity Coverage Ratio(100%)</a:t>
            </a:r>
            <a:r>
              <a:rPr lang="en-US" dirty="0"/>
              <a:t>: Ensure banks have sufficient high quality liquid assets to withstand a 30-day period of liquidity stress</a:t>
            </a:r>
          </a:p>
          <a:p>
            <a:pPr algn="l"/>
            <a:r>
              <a:rPr lang="en-US" dirty="0"/>
              <a:t>LCR = High-quality Liquid Assets/Net cash outflow over 30 days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Net Stable Funding Ratio</a:t>
            </a:r>
            <a:r>
              <a:rPr lang="en-IN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 </a:t>
            </a:r>
            <a:r>
              <a:rPr lang="en-US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 - </a:t>
            </a:r>
            <a:r>
              <a:rPr lang="en-IN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minimum NSFR is set at 100% to promote long-term financial stability. Stable funding for 1 year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3173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E7D-FAA5-9C84-0E4B-E13D34BED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701" y="432515"/>
            <a:ext cx="8771670" cy="999678"/>
          </a:xfrm>
        </p:spPr>
        <p:txBody>
          <a:bodyPr/>
          <a:lstStyle/>
          <a:p>
            <a:r>
              <a:rPr lang="en-IN" sz="3500" dirty="0">
                <a:latin typeface="+mj-lt"/>
              </a:rPr>
              <a:t>Supervisory Review and Evaluation Process</a:t>
            </a:r>
            <a:endParaRPr lang="en-IN" sz="35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4E3F38-1F37-4865-AD5E-560D10235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7451" y="1564395"/>
            <a:ext cx="8956713" cy="4861090"/>
          </a:xfrm>
        </p:spPr>
        <p:txBody>
          <a:bodyPr>
            <a:normAutofit fontScale="25000" lnSpcReduction="20000"/>
          </a:bodyPr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Internal Capital Adequacy Assessment Process (ICAAP)  -  Banks to assess their own capital needs based on their risk profiles</a:t>
            </a:r>
            <a:endParaRPr lang="en-IN" sz="7200" dirty="0">
              <a:latin typeface="+mj-lt"/>
              <a:ea typeface="Aptos" panose="020B0004020202020204" pitchFamily="34" charset="0"/>
              <a:cs typeface="Latha" panose="020B0604020202020204" pitchFamily="34" charset="0"/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Ensure they hold adequate capital to cover these risks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Stress Testing</a:t>
            </a:r>
            <a:r>
              <a:rPr lang="en-IN" sz="7200" dirty="0"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 - </a:t>
            </a: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understand potential vulnerabilities and take preventive measures</a:t>
            </a:r>
            <a:endParaRPr lang="en-IN" sz="7200" dirty="0">
              <a:latin typeface="+mj-lt"/>
              <a:ea typeface="Aptos" panose="020B0004020202020204" pitchFamily="34" charset="0"/>
              <a:cs typeface="Latha" panose="020B0604020202020204" pitchFamily="34" charset="0"/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RBI to conduct a supervisory review of banks’ internal risk management practices and their capital adequacy in relation to the risks</a:t>
            </a:r>
            <a:endParaRPr lang="en-IN" sz="7200" dirty="0">
              <a:latin typeface="+mj-lt"/>
              <a:ea typeface="Aptos" panose="020B0004020202020204" pitchFamily="34" charset="0"/>
              <a:cs typeface="Latha" panose="020B0604020202020204" pitchFamily="34" charset="0"/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IN" sz="7200" dirty="0"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Address risks beyond Pillar I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0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Credi</a:t>
            </a:r>
            <a:r>
              <a:rPr lang="en-IN" sz="7000" dirty="0"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t concentration risk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200" dirty="0"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Reputational Risk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Strategic risk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200" dirty="0"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Model risk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Risk of Securitisation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2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Poor Portfolio risk mgmt.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r>
              <a:rPr lang="en-IN" sz="7200" dirty="0"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Lack of attention to changes in Economic circumstances</a:t>
            </a:r>
            <a:endParaRPr lang="en-IN" sz="7200" dirty="0">
              <a:effectLst/>
              <a:latin typeface="+mj-lt"/>
              <a:ea typeface="Aptos" panose="020B0004020202020204" pitchFamily="34" charset="0"/>
              <a:cs typeface="Latha" panose="020B0604020202020204" pitchFamily="34" charset="0"/>
            </a:endParaRPr>
          </a:p>
          <a:p>
            <a:endParaRPr lang="en-IN" sz="1800" dirty="0">
              <a:latin typeface="Aptos" panose="020B0004020202020204" pitchFamily="34" charset="0"/>
              <a:cs typeface="Lath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452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A7F599-14C2-D3DE-72ED-939895371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5291" y="426720"/>
            <a:ext cx="9144000" cy="4831080"/>
          </a:xfrm>
        </p:spPr>
        <p:txBody>
          <a:bodyPr/>
          <a:lstStyle/>
          <a:p>
            <a:pPr algn="l"/>
            <a:r>
              <a:rPr lang="en-IN" b="1" dirty="0"/>
              <a:t>The 4 principles</a:t>
            </a:r>
          </a:p>
          <a:p>
            <a:pPr marL="457200" indent="-457200" algn="l">
              <a:buAutoNum type="arabicPeriod"/>
            </a:pPr>
            <a:r>
              <a:rPr lang="en-IN" dirty="0"/>
              <a:t>Assess Capital adequacy in relation to risk profile and maintain</a:t>
            </a:r>
          </a:p>
          <a:p>
            <a:pPr marL="457200" indent="-457200" algn="l">
              <a:buAutoNum type="arabicPeriod"/>
            </a:pPr>
            <a:r>
              <a:rPr lang="en-IN" dirty="0"/>
              <a:t>Supervisors to review and evaluate capital adequacy</a:t>
            </a:r>
          </a:p>
          <a:p>
            <a:pPr marL="457200" indent="-457200" algn="l">
              <a:buAutoNum type="arabicPeriod"/>
            </a:pPr>
            <a:r>
              <a:rPr lang="en-IN" dirty="0"/>
              <a:t>Supervisors to require banks to hold capital more than minimum level</a:t>
            </a:r>
          </a:p>
          <a:p>
            <a:pPr marL="457200" indent="-457200" algn="l">
              <a:buAutoNum type="arabicPeriod"/>
            </a:pPr>
            <a:r>
              <a:rPr lang="en-IN" dirty="0"/>
              <a:t>Prevent capital from falling/ require rapid remedial action</a:t>
            </a:r>
          </a:p>
          <a:p>
            <a:pPr marL="457200" indent="-457200" algn="l">
              <a:buAutoNum type="arabicPeriod"/>
            </a:pPr>
            <a:endParaRPr lang="en-IN" dirty="0"/>
          </a:p>
          <a:p>
            <a:pPr algn="l"/>
            <a:r>
              <a:rPr lang="en-IN" b="1" dirty="0"/>
              <a:t>Ensure:</a:t>
            </a:r>
          </a:p>
          <a:p>
            <a:pPr algn="l"/>
            <a:r>
              <a:rPr lang="en-IN" b="1" dirty="0"/>
              <a:t>Higher the risk, higher the capital</a:t>
            </a:r>
          </a:p>
          <a:p>
            <a:pPr algn="l"/>
            <a:r>
              <a:rPr lang="en-IN" b="1" dirty="0"/>
              <a:t>Capital can be reduced only if risk mitigated / reduced</a:t>
            </a:r>
          </a:p>
        </p:txBody>
      </p:sp>
    </p:spTree>
    <p:extLst>
      <p:ext uri="{BB962C8B-B14F-4D97-AF65-F5344CB8AC3E}">
        <p14:creationId xmlns:p14="http://schemas.microsoft.com/office/powerpoint/2010/main" val="3119317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BD08-4B34-8D6A-0D16-DF35F8982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69071"/>
            <a:ext cx="9144000" cy="549683"/>
          </a:xfrm>
        </p:spPr>
        <p:txBody>
          <a:bodyPr/>
          <a:lstStyle/>
          <a:p>
            <a:r>
              <a:rPr lang="en-IN" sz="3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Disclosure Requirements – Market Discipline</a:t>
            </a:r>
            <a:endParaRPr lang="en-IN" sz="3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7AA18-34D8-F2A1-F745-F1D5FB6B5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544" y="1469571"/>
            <a:ext cx="8763000" cy="446967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000" dirty="0"/>
              <a:t>To </a:t>
            </a:r>
            <a:r>
              <a:rPr lang="en-IN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improve transparency and the quality of information provided by banks to regulators and the public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000" dirty="0"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M</a:t>
            </a:r>
            <a:r>
              <a:rPr lang="en-IN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andated banks disclose key information on their capital adequacy, risk exposures, liquidity, and risk management practices.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000" dirty="0"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Q</a:t>
            </a:r>
            <a:r>
              <a:rPr lang="en-IN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uarterly disclosures</a:t>
            </a:r>
            <a:r>
              <a:rPr lang="en-IN" sz="2000" dirty="0"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 </a:t>
            </a:r>
            <a:r>
              <a:rPr lang="en-IN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on their CET1, Tier 1, and Total Capital ratios, LCR, and NSFR</a:t>
            </a:r>
          </a:p>
          <a:p>
            <a:pPr algn="l"/>
            <a:endParaRPr lang="en-IN" sz="2000" dirty="0">
              <a:latin typeface="Aptos" panose="020B0004020202020204" pitchFamily="34" charset="0"/>
              <a:cs typeface="Latha" panose="020B0604020202020204" pitchFamily="34" charset="0"/>
            </a:endParaRPr>
          </a:p>
          <a:p>
            <a:pPr algn="l"/>
            <a:r>
              <a:rPr lang="en-IN" sz="2000" dirty="0">
                <a:latin typeface="Aptos" panose="020B0004020202020204" pitchFamily="34" charset="0"/>
                <a:cs typeface="Latha" panose="020B0604020202020204" pitchFamily="34" charset="0"/>
              </a:rPr>
              <a:t>Other disclosures</a:t>
            </a:r>
          </a:p>
          <a:p>
            <a:pPr marL="342900" indent="-342900" algn="l">
              <a:buAutoNum type="arabicPeriod"/>
            </a:pPr>
            <a:r>
              <a:rPr lang="en-IN" sz="2000" dirty="0">
                <a:latin typeface="Aptos" panose="020B0004020202020204" pitchFamily="34" charset="0"/>
                <a:cs typeface="Latha" panose="020B0604020202020204" pitchFamily="34" charset="0"/>
              </a:rPr>
              <a:t>Securitisation exposure in trading book and valuation</a:t>
            </a:r>
          </a:p>
          <a:p>
            <a:pPr marL="342900" indent="-342900" algn="l">
              <a:buAutoNum type="arabicPeriod"/>
            </a:pPr>
            <a:r>
              <a:rPr lang="en-IN" sz="2000" dirty="0">
                <a:latin typeface="Aptos" panose="020B0004020202020204" pitchFamily="34" charset="0"/>
                <a:cs typeface="Latha" panose="020B0604020202020204" pitchFamily="34" charset="0"/>
              </a:rPr>
              <a:t>Sponsorship of off-balance sheet vehicle</a:t>
            </a:r>
          </a:p>
        </p:txBody>
      </p:sp>
    </p:spTree>
    <p:extLst>
      <p:ext uri="{BB962C8B-B14F-4D97-AF65-F5344CB8AC3E}">
        <p14:creationId xmlns:p14="http://schemas.microsoft.com/office/powerpoint/2010/main" val="562391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D79DFA-6DFC-0D99-18B6-F4988E26B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744" y="1524000"/>
            <a:ext cx="8567056" cy="4354287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AutoNum type="arabicPeriod"/>
            </a:pPr>
            <a:r>
              <a:rPr lang="en-IN" dirty="0"/>
              <a:t>Phased roll out </a:t>
            </a:r>
            <a:r>
              <a:rPr lang="en-US" dirty="0"/>
              <a:t>(2013–2028), delayed its full impact.</a:t>
            </a:r>
            <a:endParaRPr lang="en-IN" dirty="0"/>
          </a:p>
          <a:p>
            <a:pPr marL="457200" indent="-457200" algn="l">
              <a:buAutoNum type="arabicPeriod"/>
            </a:pPr>
            <a:r>
              <a:rPr lang="en-IN" dirty="0"/>
              <a:t>Complex for small banks (</a:t>
            </a:r>
            <a:r>
              <a:rPr lang="en-US" dirty="0"/>
              <a:t>require significant resources for risk assessment, reporting, and technology upgrades)</a:t>
            </a:r>
            <a:endParaRPr lang="en-IN" dirty="0"/>
          </a:p>
          <a:p>
            <a:pPr marL="457200" indent="-457200" algn="l">
              <a:buAutoNum type="arabicPeriod"/>
            </a:pPr>
            <a:r>
              <a:rPr lang="en-US" dirty="0"/>
              <a:t>Focuses on larger banks leaving loopholes for small banks and NBFC</a:t>
            </a:r>
          </a:p>
          <a:p>
            <a:pPr marL="457200" indent="-457200" algn="l">
              <a:buAutoNum type="arabicPeriod"/>
            </a:pPr>
            <a:r>
              <a:rPr lang="en-US" dirty="0"/>
              <a:t>non-bank entities, such as hedge funds and private equity, are not adequately mitigated.</a:t>
            </a:r>
          </a:p>
          <a:p>
            <a:pPr marL="457200" indent="-457200" algn="l">
              <a:buAutoNum type="arabicPeriod"/>
            </a:pPr>
            <a:r>
              <a:rPr lang="en-US" dirty="0"/>
              <a:t>LCR of 30 days not adequate for prolonged crisis</a:t>
            </a:r>
          </a:p>
          <a:p>
            <a:pPr marL="457200" indent="-457200" algn="l">
              <a:buAutoNum type="arabicPeriod"/>
            </a:pPr>
            <a:r>
              <a:rPr lang="en-US" dirty="0"/>
              <a:t>Requires sophisticated modeling and subjective judgment for calculating RWA</a:t>
            </a:r>
          </a:p>
          <a:p>
            <a:pPr marL="457200" indent="-457200" algn="l">
              <a:buAutoNum type="arabicPeriod"/>
            </a:pPr>
            <a:r>
              <a:rPr lang="en-US" dirty="0"/>
              <a:t>Higher capital requirements may lead to reduced lending, potentially stifling economic growth</a:t>
            </a:r>
          </a:p>
          <a:p>
            <a:pPr marL="457200" indent="-457200" algn="l">
              <a:buAutoNum type="arabicPeriod"/>
            </a:pPr>
            <a:r>
              <a:rPr lang="en-IN" dirty="0"/>
              <a:t>Cost of compliance passed on to the customer</a:t>
            </a:r>
          </a:p>
          <a:p>
            <a:pPr marL="457200" indent="-457200" algn="l">
              <a:buAutoNum type="arabicPeriod"/>
            </a:pPr>
            <a:r>
              <a:rPr lang="en-US" dirty="0"/>
              <a:t>Manipulation of RWA</a:t>
            </a:r>
          </a:p>
          <a:p>
            <a:pPr marL="457200" indent="-457200" algn="l">
              <a:buAutoNum type="arabicPeriod"/>
            </a:pPr>
            <a:r>
              <a:rPr lang="en-US" dirty="0"/>
              <a:t>relies on timely and accurate data, which is challenging during real-time economic stress</a:t>
            </a:r>
          </a:p>
          <a:p>
            <a:pPr marL="457200" indent="-457200" algn="l">
              <a:buAutoNum type="arabicPeriod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22EDD-A5B2-BA2C-81BB-DD825184E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095" y="174172"/>
            <a:ext cx="7766936" cy="1068150"/>
          </a:xfrm>
        </p:spPr>
        <p:txBody>
          <a:bodyPr/>
          <a:lstStyle/>
          <a:p>
            <a:r>
              <a:rPr lang="en-IN" dirty="0"/>
              <a:t>Limitations of Basel III</a:t>
            </a:r>
          </a:p>
        </p:txBody>
      </p:sp>
    </p:spTree>
    <p:extLst>
      <p:ext uri="{BB962C8B-B14F-4D97-AF65-F5344CB8AC3E}">
        <p14:creationId xmlns:p14="http://schemas.microsoft.com/office/powerpoint/2010/main" val="1269157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white background">
            <a:extLst>
              <a:ext uri="{FF2B5EF4-FFF2-40B4-BE49-F238E27FC236}">
                <a16:creationId xmlns:a16="http://schemas.microsoft.com/office/drawing/2014/main" id="{7F205F67-94EA-FDD4-F06C-4094209D5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501" y="727164"/>
            <a:ext cx="4972595" cy="49725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43ABF6-78AD-F565-16C1-7724B80A76E1}"/>
              </a:ext>
            </a:extLst>
          </p:cNvPr>
          <p:cNvSpPr txBox="1"/>
          <p:nvPr/>
        </p:nvSpPr>
        <p:spPr>
          <a:xfrm>
            <a:off x="6601096" y="1890022"/>
            <a:ext cx="2987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Menti.com</a:t>
            </a:r>
          </a:p>
          <a:p>
            <a:r>
              <a:rPr lang="en-US" sz="4000" b="1" dirty="0"/>
              <a:t>1324 6925</a:t>
            </a:r>
          </a:p>
        </p:txBody>
      </p:sp>
    </p:spTree>
    <p:extLst>
      <p:ext uri="{BB962C8B-B14F-4D97-AF65-F5344CB8AC3E}">
        <p14:creationId xmlns:p14="http://schemas.microsoft.com/office/powerpoint/2010/main" val="4140210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B753C-9654-8BD0-3D71-8DC256DEA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Bank for International Settlements – Basel - Switzerland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EC2D4-BE1F-FE3C-5798-17C48D0A0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000" dirty="0"/>
              <a:t>Central bank for Central banks</a:t>
            </a:r>
          </a:p>
        </p:txBody>
      </p:sp>
    </p:spTree>
    <p:extLst>
      <p:ext uri="{BB962C8B-B14F-4D97-AF65-F5344CB8AC3E}">
        <p14:creationId xmlns:p14="http://schemas.microsoft.com/office/powerpoint/2010/main" val="115905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67A4-324D-50B4-7238-A0B20EFB1F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96D5BC4-FDD1-86A3-94D4-133686A98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582413"/>
              </p:ext>
            </p:extLst>
          </p:nvPr>
        </p:nvGraphicFramePr>
        <p:xfrm>
          <a:off x="174171" y="252548"/>
          <a:ext cx="11817531" cy="6947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581">
                  <a:extLst>
                    <a:ext uri="{9D8B030D-6E8A-4147-A177-3AD203B41FA5}">
                      <a16:colId xmlns:a16="http://schemas.microsoft.com/office/drawing/2014/main" val="3446285705"/>
                    </a:ext>
                  </a:extLst>
                </a:gridCol>
                <a:gridCol w="2013201">
                  <a:extLst>
                    <a:ext uri="{9D8B030D-6E8A-4147-A177-3AD203B41FA5}">
                      <a16:colId xmlns:a16="http://schemas.microsoft.com/office/drawing/2014/main" val="1172251733"/>
                    </a:ext>
                  </a:extLst>
                </a:gridCol>
                <a:gridCol w="3650933">
                  <a:extLst>
                    <a:ext uri="{9D8B030D-6E8A-4147-A177-3AD203B41FA5}">
                      <a16:colId xmlns:a16="http://schemas.microsoft.com/office/drawing/2014/main" val="2934543340"/>
                    </a:ext>
                  </a:extLst>
                </a:gridCol>
                <a:gridCol w="3979816">
                  <a:extLst>
                    <a:ext uri="{9D8B030D-6E8A-4147-A177-3AD203B41FA5}">
                      <a16:colId xmlns:a16="http://schemas.microsoft.com/office/drawing/2014/main" val="3900159346"/>
                    </a:ext>
                  </a:extLst>
                </a:gridCol>
              </a:tblGrid>
              <a:tr h="592949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Basel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Basel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Basel 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827106"/>
                  </a:ext>
                </a:extLst>
              </a:tr>
              <a:tr h="592949">
                <a:tc>
                  <a:txBody>
                    <a:bodyPr/>
                    <a:lstStyle/>
                    <a:p>
                      <a:r>
                        <a:rPr lang="en-IN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2010-2018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001985"/>
                  </a:ext>
                </a:extLst>
              </a:tr>
              <a:tr h="844572">
                <a:tc>
                  <a:txBody>
                    <a:bodyPr/>
                    <a:lstStyle/>
                    <a:p>
                      <a:r>
                        <a:rPr lang="en-IN" dirty="0"/>
                        <a:t>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Credit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Credit, market and Operational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Credit/ Liquidity/ Market/ Operational/ systemic/ Forex/ Credit concentration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352235"/>
                  </a:ext>
                </a:extLst>
              </a:tr>
              <a:tr h="1097944">
                <a:tc>
                  <a:txBody>
                    <a:bodyPr/>
                    <a:lstStyle/>
                    <a:p>
                      <a:r>
                        <a:rPr lang="en-IN" dirty="0"/>
                        <a:t>Capital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8% of Risk Weighted Assets (RWA)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Varied by Risk 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10.5% of RWA (With buffers)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477728"/>
                  </a:ext>
                </a:extLst>
              </a:tr>
              <a:tr h="1092110">
                <a:tc>
                  <a:txBody>
                    <a:bodyPr/>
                    <a:lstStyle/>
                    <a:p>
                      <a:r>
                        <a:rPr lang="en-IN" dirty="0"/>
                        <a:t>Key 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Minimum capital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 pillars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Minimum capital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Supervisory review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Market Discipline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Strengthened capital requirements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Leverage and liquidity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Risk Sensitivity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Focus on systemic risk (Banks are “Too big to fail” institutions)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52976"/>
                  </a:ext>
                </a:extLst>
              </a:tr>
              <a:tr h="1858057">
                <a:tc>
                  <a:txBody>
                    <a:bodyPr/>
                    <a:lstStyle/>
                    <a:p>
                      <a:r>
                        <a:rPr lang="en-IN" dirty="0"/>
                        <a:t>Limitations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Does not address any risk other than credit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Implementation complexity for smaller banks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Relied heavily on external credit rating (For risk weights)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Financial crisis 2008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dirty="0"/>
                        <a:t>Does not address all 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568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11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A312F6-D7E7-53FD-540E-BB313A116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058" y="141515"/>
            <a:ext cx="9329056" cy="1025816"/>
          </a:xfrm>
        </p:spPr>
        <p:txBody>
          <a:bodyPr/>
          <a:lstStyle/>
          <a:p>
            <a:pPr algn="ctr"/>
            <a:r>
              <a:rPr lang="en-IN" sz="5400" dirty="0"/>
              <a:t>Risk Coverage under Basel III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8B8EA-F5BA-E6E0-A3A1-C2C38CE8A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458" y="1415144"/>
            <a:ext cx="9056914" cy="4506686"/>
          </a:xfrm>
        </p:spPr>
        <p:txBody>
          <a:bodyPr>
            <a:normAutofit fontScale="25000" lnSpcReduction="20000"/>
          </a:bodyPr>
          <a:lstStyle/>
          <a:p>
            <a:pPr algn="l"/>
            <a:endParaRPr lang="en-IN" sz="7200" dirty="0"/>
          </a:p>
          <a:p>
            <a:pPr algn="l"/>
            <a:r>
              <a:rPr lang="en-IN" sz="12000" b="1" dirty="0"/>
              <a:t>Credit Risk</a:t>
            </a:r>
            <a:endParaRPr lang="en-IN" sz="7200" b="1" dirty="0"/>
          </a:p>
          <a:p>
            <a:pPr marL="857250" indent="-857250" algn="l">
              <a:buFont typeface="Wingdings" panose="05000000000000000000" pitchFamily="2" charset="2"/>
              <a:buChar char="q"/>
            </a:pPr>
            <a:r>
              <a:rPr lang="en-IN" sz="7200" dirty="0"/>
              <a:t>2008 Global Financial Crisis - subprime mortgage lending</a:t>
            </a:r>
          </a:p>
          <a:p>
            <a:pPr marL="857250" indent="-857250" algn="l">
              <a:buFont typeface="Wingdings" panose="05000000000000000000" pitchFamily="2" charset="2"/>
              <a:buChar char="q"/>
            </a:pPr>
            <a:r>
              <a:rPr lang="en-IN" sz="7200" dirty="0"/>
              <a:t>Lending to borrowers with low credit rating at a higher interest rate</a:t>
            </a:r>
          </a:p>
          <a:p>
            <a:pPr marL="857250" indent="-857250" algn="l">
              <a:buFont typeface="Wingdings" panose="05000000000000000000" pitchFamily="2" charset="2"/>
              <a:buChar char="q"/>
            </a:pPr>
            <a:r>
              <a:rPr lang="en-IN" sz="7200" dirty="0"/>
              <a:t>Surge in housing demand and speculative investment led to skyrocketing home prices</a:t>
            </a:r>
          </a:p>
          <a:p>
            <a:pPr marL="857250" indent="-857250" algn="l">
              <a:buFont typeface="Wingdings" panose="05000000000000000000" pitchFamily="2" charset="2"/>
              <a:buChar char="q"/>
            </a:pPr>
            <a:r>
              <a:rPr lang="en-IN" sz="7200" dirty="0"/>
              <a:t>Assuming increase in home values, subprime borrowers took risky loans and failed in repayment</a:t>
            </a:r>
          </a:p>
          <a:p>
            <a:pPr marL="857250" indent="-857250" algn="l">
              <a:buFont typeface="Wingdings" panose="05000000000000000000" pitchFamily="2" charset="2"/>
              <a:buChar char="q"/>
            </a:pPr>
            <a:r>
              <a:rPr lang="en-IN" sz="7200" dirty="0"/>
              <a:t>Home prices fell</a:t>
            </a:r>
          </a:p>
          <a:p>
            <a:pPr algn="l"/>
            <a:endParaRPr lang="en-IN" sz="7200" dirty="0"/>
          </a:p>
          <a:p>
            <a:pPr algn="l"/>
            <a:r>
              <a:rPr lang="en-IN" sz="8000" b="1" dirty="0"/>
              <a:t>Mitigation</a:t>
            </a:r>
            <a:r>
              <a:rPr lang="en-IN" sz="7200" b="1" dirty="0"/>
              <a:t> - </a:t>
            </a:r>
            <a:r>
              <a:rPr lang="en-IN" sz="7200" dirty="0"/>
              <a:t>Basel III introduced higher capital requirements for credit risk, especially for </a:t>
            </a:r>
            <a:r>
              <a:rPr lang="en-IN" sz="7200" b="1" dirty="0"/>
              <a:t>risk-weighted assets</a:t>
            </a:r>
            <a:r>
              <a:rPr lang="en-IN" sz="7200" dirty="0"/>
              <a:t> (RWA). The implementation of better </a:t>
            </a:r>
            <a:r>
              <a:rPr lang="en-IN" sz="7200" b="1" dirty="0"/>
              <a:t>stress testing</a:t>
            </a:r>
            <a:r>
              <a:rPr lang="en-IN" sz="7200" dirty="0"/>
              <a:t> also helps banks evaluate potential credit shocks.</a:t>
            </a:r>
          </a:p>
        </p:txBody>
      </p:sp>
    </p:spTree>
    <p:extLst>
      <p:ext uri="{BB962C8B-B14F-4D97-AF65-F5344CB8AC3E}">
        <p14:creationId xmlns:p14="http://schemas.microsoft.com/office/powerpoint/2010/main" val="125229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6B1E3C7-D6B6-D691-0C09-25AFF62E4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571" y="642257"/>
            <a:ext cx="8817429" cy="5649685"/>
          </a:xfrm>
        </p:spPr>
        <p:txBody>
          <a:bodyPr>
            <a:normAutofit/>
          </a:bodyPr>
          <a:lstStyle/>
          <a:p>
            <a:pPr algn="l"/>
            <a:r>
              <a:rPr lang="en-IN" sz="3000" b="1" dirty="0"/>
              <a:t>Liquidity risk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IN" dirty="0"/>
              <a:t>The northern rock crisis 2007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IN" dirty="0"/>
              <a:t>H</a:t>
            </a:r>
            <a:r>
              <a:rPr lang="en-US" dirty="0" err="1"/>
              <a:t>eavy</a:t>
            </a:r>
            <a:r>
              <a:rPr lang="en-US" dirty="0"/>
              <a:t> reliance on short-term borrowing to finance long-term loans.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dirty="0"/>
              <a:t>Aggressive lending fueled rapid expansion but concealed vulnerabilities.</a:t>
            </a:r>
          </a:p>
          <a:p>
            <a:pPr algn="l"/>
            <a:r>
              <a:rPr lang="en-IN" sz="2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Mitigation - </a:t>
            </a:r>
            <a:r>
              <a:rPr lang="en-IN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Basel III introduced the Liquidity Coverage Ratio (LCR) and Net Stable Funding Ratio (NSFR) to ensure banks hold sufficient high-quality liquid assets (HQLAs) to cover short-term cash outflows and maintain stable funding profiles</a:t>
            </a:r>
          </a:p>
          <a:p>
            <a:pPr algn="l"/>
            <a:endParaRPr lang="en-IN" b="1" dirty="0">
              <a:latin typeface="Aptos" panose="020B0004020202020204" pitchFamily="34" charset="0"/>
              <a:ea typeface="Aptos" panose="020B0004020202020204" pitchFamily="34" charset="0"/>
              <a:cs typeface="Latha" panose="020B0604020202020204" pitchFamily="34" charset="0"/>
            </a:endParaRPr>
          </a:p>
          <a:p>
            <a:pPr algn="l"/>
            <a:r>
              <a:rPr lang="en-IN" sz="3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Market Risk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+mj-lt"/>
                <a:ea typeface="Aptos" panose="020B0004020202020204" pitchFamily="34" charset="0"/>
                <a:cs typeface="Latha" panose="020B0604020202020204" pitchFamily="34" charset="0"/>
              </a:rPr>
              <a:t>2008 Financial Crisis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dirty="0"/>
              <a:t>Over-inflated housing prices and reckless lending practices in the US led to a housing market crash</a:t>
            </a:r>
          </a:p>
          <a:p>
            <a:pPr algn="l"/>
            <a:r>
              <a:rPr lang="en-US" sz="2000" b="1" dirty="0"/>
              <a:t>Mitigation</a:t>
            </a:r>
            <a:r>
              <a:rPr lang="en-US" dirty="0"/>
              <a:t> - </a:t>
            </a:r>
            <a:r>
              <a:rPr lang="en-IN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Basel III introduced more sophisticated tools for measuring market risk, such as the Internal Models Approach and more stringent capital buffers</a:t>
            </a:r>
            <a:endParaRPr lang="en-US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endParaRPr lang="en-IN" b="1" dirty="0">
              <a:effectLst/>
              <a:latin typeface="Aptos" panose="020B0004020202020204" pitchFamily="34" charset="0"/>
              <a:ea typeface="Aptos" panose="020B0004020202020204" pitchFamily="34" charset="0"/>
              <a:cs typeface="Latha" panose="020B0604020202020204" pitchFamily="34" charset="0"/>
            </a:endParaRPr>
          </a:p>
          <a:p>
            <a:pPr algn="l"/>
            <a:endParaRPr lang="en-IN" b="1" dirty="0">
              <a:latin typeface="Aptos" panose="020B0004020202020204" pitchFamily="34" charset="0"/>
              <a:cs typeface="Latha" panose="020B0604020202020204" pitchFamily="34" charset="0"/>
            </a:endParaRPr>
          </a:p>
          <a:p>
            <a:pPr algn="l"/>
            <a:endParaRPr lang="en-US" b="1" dirty="0"/>
          </a:p>
          <a:p>
            <a:pPr algn="l"/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16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4D6D1-F322-5799-DD02-B611428EF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50843"/>
            <a:ext cx="7766936" cy="594911"/>
          </a:xfrm>
        </p:spPr>
        <p:txBody>
          <a:bodyPr/>
          <a:lstStyle/>
          <a:p>
            <a:pPr algn="l"/>
            <a:r>
              <a:rPr lang="en-IN" sz="3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Credit Concentration Risk</a:t>
            </a:r>
            <a:endParaRPr lang="en-IN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09404-C092-D439-5BE4-9E944DA2C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348" y="1467996"/>
            <a:ext cx="8603753" cy="3941285"/>
          </a:xfrm>
        </p:spPr>
        <p:txBody>
          <a:bodyPr>
            <a:noAutofit/>
          </a:bodyPr>
          <a:lstStyle/>
          <a:p>
            <a:pPr algn="l"/>
            <a:r>
              <a:rPr lang="en-IN" sz="2000" b="1" dirty="0"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B</a:t>
            </a:r>
            <a:r>
              <a:rPr lang="en-IN" sz="2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anks heavily exposed to the real estate sector during the subprime mortgage crisis</a:t>
            </a:r>
            <a:r>
              <a:rPr lang="en-IN" sz="2000" b="1" dirty="0"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 </a:t>
            </a:r>
            <a:r>
              <a:rPr lang="en-IN" sz="2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in 2007-2008</a:t>
            </a:r>
          </a:p>
          <a:p>
            <a:pPr algn="l"/>
            <a:r>
              <a:rPr lang="en-IN" sz="2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saw significant losses when the housing market collapsed</a:t>
            </a:r>
          </a:p>
          <a:p>
            <a:pPr algn="l"/>
            <a:r>
              <a:rPr lang="en-IN" sz="2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Latha" panose="020B0604020202020204" pitchFamily="34" charset="0"/>
              </a:rPr>
              <a:t>Mitigation - Basel III requires banks to diversify their portfolios and to hold more capital against concentrated exposures, both at the borrower and sector levels. It also introduced more stringent **large exposure limits** to prevent over-concentration.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05953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4B14091-1548-D133-BA86-BCBA017B4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106" y="1299256"/>
            <a:ext cx="8699653" cy="4465320"/>
          </a:xfrm>
        </p:spPr>
        <p:txBody>
          <a:bodyPr>
            <a:normAutofit/>
          </a:bodyPr>
          <a:lstStyle/>
          <a:p>
            <a:pPr algn="l"/>
            <a:r>
              <a:rPr lang="en-IN" sz="3000" b="1" dirty="0"/>
              <a:t>Pillars of Basel Framework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sz="3000" b="1" dirty="0"/>
              <a:t>Pillar 1</a:t>
            </a:r>
            <a:r>
              <a:rPr lang="en-IN" sz="3000" dirty="0"/>
              <a:t>: Minimum Capital Requirements – covers risk types and capital adequacy.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sz="3000" b="1" dirty="0"/>
              <a:t>Pillar 2</a:t>
            </a:r>
            <a:r>
              <a:rPr lang="en-IN" sz="3000" dirty="0"/>
              <a:t>: Supervisory Review – addresses each bank's risk profile, internal processes.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sz="3000" b="1" dirty="0"/>
              <a:t>Pillar 3</a:t>
            </a:r>
            <a:r>
              <a:rPr lang="en-IN" sz="3000" dirty="0"/>
              <a:t>: Market Discipline – focuses on transparency and public disclosure.</a:t>
            </a:r>
          </a:p>
        </p:txBody>
      </p:sp>
    </p:spTree>
    <p:extLst>
      <p:ext uri="{BB962C8B-B14F-4D97-AF65-F5344CB8AC3E}">
        <p14:creationId xmlns:p14="http://schemas.microsoft.com/office/powerpoint/2010/main" val="83584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85A242-6267-C35F-5171-DA2F38BE3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915" y="1357932"/>
            <a:ext cx="7766936" cy="1646302"/>
          </a:xfrm>
        </p:spPr>
        <p:txBody>
          <a:bodyPr/>
          <a:lstStyle/>
          <a:p>
            <a:r>
              <a:rPr lang="en-IN" dirty="0"/>
              <a:t>Scope of applicability of capital Adequacy framework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5F510B6-C70A-906A-DF3A-3F5483D85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313" y="3183397"/>
            <a:ext cx="9144000" cy="2711676"/>
          </a:xfrm>
        </p:spPr>
        <p:txBody>
          <a:bodyPr/>
          <a:lstStyle/>
          <a:p>
            <a:pPr algn="l"/>
            <a:r>
              <a:rPr lang="en-IN" dirty="0"/>
              <a:t>Banks shall comply at both levels</a:t>
            </a:r>
          </a:p>
          <a:p>
            <a:pPr marL="457200" indent="-457200" algn="l">
              <a:buAutoNum type="arabicPeriod"/>
            </a:pPr>
            <a:r>
              <a:rPr lang="en-IN" dirty="0"/>
              <a:t>Consolidated – Based on capital strength after consolidating subsidiaries/ JV/ Associates – Except those in Insurance or non-finance activities</a:t>
            </a:r>
          </a:p>
          <a:p>
            <a:pPr marL="457200" indent="-457200" algn="l">
              <a:buAutoNum type="arabicPeriod"/>
            </a:pPr>
            <a:r>
              <a:rPr lang="en-IN" dirty="0"/>
              <a:t>Standalone</a:t>
            </a:r>
          </a:p>
          <a:p>
            <a:pPr algn="l"/>
            <a:r>
              <a:rPr lang="en-IN" dirty="0"/>
              <a:t>(Includes Overseas branch operations in both cases)</a:t>
            </a:r>
          </a:p>
        </p:txBody>
      </p:sp>
    </p:spTree>
    <p:extLst>
      <p:ext uri="{BB962C8B-B14F-4D97-AF65-F5344CB8AC3E}">
        <p14:creationId xmlns:p14="http://schemas.microsoft.com/office/powerpoint/2010/main" val="15779283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8327</TotalTime>
  <Words>1765</Words>
  <Application>Microsoft Office PowerPoint</Application>
  <PresentationFormat>Widescreen</PresentationFormat>
  <Paragraphs>266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Aptos</vt:lpstr>
      <vt:lpstr>Arial</vt:lpstr>
      <vt:lpstr>Latha</vt:lpstr>
      <vt:lpstr>Trebuchet MS</vt:lpstr>
      <vt:lpstr>Wingdings</vt:lpstr>
      <vt:lpstr>Wingdings 3</vt:lpstr>
      <vt:lpstr>Facet</vt:lpstr>
      <vt:lpstr>Basel III Capital Regulations</vt:lpstr>
      <vt:lpstr>Key objectives of Basel III</vt:lpstr>
      <vt:lpstr>Bank for International Settlements – Basel - Switzerland</vt:lpstr>
      <vt:lpstr> </vt:lpstr>
      <vt:lpstr>Risk Coverage under Basel III</vt:lpstr>
      <vt:lpstr>PowerPoint Presentation</vt:lpstr>
      <vt:lpstr>Credit Concentration Risk</vt:lpstr>
      <vt:lpstr>PowerPoint Presentation</vt:lpstr>
      <vt:lpstr>Scope of applicability of capital Adequacy framework</vt:lpstr>
      <vt:lpstr>Elements of Regulatory Capital</vt:lpstr>
      <vt:lpstr>PowerPoint Presentation</vt:lpstr>
      <vt:lpstr>Adjustments/ Deductions</vt:lpstr>
      <vt:lpstr>Criteria for classification as common shares – Annexure I</vt:lpstr>
      <vt:lpstr>Capital Structure Requirements</vt:lpstr>
      <vt:lpstr>PowerPoint Presentation</vt:lpstr>
      <vt:lpstr>Capital Charge for Credit Risk-Standardised Approach</vt:lpstr>
      <vt:lpstr>Capital Charge for Credit Risk</vt:lpstr>
      <vt:lpstr>Capital charge for Operational Risk The Basic Indicator Approach</vt:lpstr>
      <vt:lpstr>Capital charge for Market Risk – The standardised duration approach</vt:lpstr>
      <vt:lpstr>Capital Conservation and Countercyclical Buffers</vt:lpstr>
      <vt:lpstr>Domestic Systemically Important Banks</vt:lpstr>
      <vt:lpstr>Leverage Ratio Requirements</vt:lpstr>
      <vt:lpstr>Supervisory Review and Evaluation Process</vt:lpstr>
      <vt:lpstr>PowerPoint Presentation</vt:lpstr>
      <vt:lpstr>Disclosure Requirements – Market Discipline</vt:lpstr>
      <vt:lpstr>Limitations of Basel III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Basel III Capital Regulations</dc:title>
  <dc:creator>Gayathri SB</dc:creator>
  <cp:lastModifiedBy>SIRC CPE</cp:lastModifiedBy>
  <cp:revision>4</cp:revision>
  <dcterms:created xsi:type="dcterms:W3CDTF">2024-11-13T10:48:50Z</dcterms:created>
  <dcterms:modified xsi:type="dcterms:W3CDTF">2024-11-21T05:36:43Z</dcterms:modified>
</cp:coreProperties>
</file>